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611" r:id="rId2"/>
    <p:sldId id="2545" r:id="rId3"/>
    <p:sldId id="2615" r:id="rId4"/>
    <p:sldId id="2617" r:id="rId5"/>
    <p:sldId id="2618" r:id="rId6"/>
    <p:sldId id="2619" r:id="rId7"/>
    <p:sldId id="2621" r:id="rId8"/>
    <p:sldId id="2633" r:id="rId9"/>
    <p:sldId id="2626" r:id="rId10"/>
    <p:sldId id="2632" r:id="rId11"/>
    <p:sldId id="2631" r:id="rId1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1C"/>
    <a:srgbClr val="35848E"/>
    <a:srgbClr val="418287"/>
    <a:srgbClr val="4597C9"/>
    <a:srgbClr val="4597CB"/>
    <a:srgbClr val="D06A00"/>
    <a:srgbClr val="333E48"/>
    <a:srgbClr val="2E515B"/>
    <a:srgbClr val="5DAAB0"/>
    <a:srgbClr val="3B7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Bergmann" userId="18158f23-b6e5-4f70-b1e2-69f3fd6776b1" providerId="ADAL" clId="{6417B78E-7849-494C-B3ED-44578BB231ED}"/>
    <pc:docChg chg="undo custSel addSld delSld modSld">
      <pc:chgData name="Kelly Bergmann" userId="18158f23-b6e5-4f70-b1e2-69f3fd6776b1" providerId="ADAL" clId="{6417B78E-7849-494C-B3ED-44578BB231ED}" dt="2026-09-17T12:40:41.903" v="667" actId="20577"/>
      <pc:docMkLst>
        <pc:docMk/>
      </pc:docMkLst>
      <pc:sldChg chg="modSp">
        <pc:chgData name="Kelly Bergmann" userId="18158f23-b6e5-4f70-b1e2-69f3fd6776b1" providerId="ADAL" clId="{6417B78E-7849-494C-B3ED-44578BB231ED}" dt="2026-09-02T17:42:49.330" v="628" actId="14826"/>
        <pc:sldMkLst>
          <pc:docMk/>
          <pc:sldMk cId="2458857239" sldId="2632"/>
        </pc:sldMkLst>
        <pc:picChg chg="mod">
          <ac:chgData name="Kelly Bergmann" userId="18158f23-b6e5-4f70-b1e2-69f3fd6776b1" providerId="ADAL" clId="{6417B78E-7849-494C-B3ED-44578BB231ED}" dt="2026-09-02T17:42:49.330" v="628" actId="14826"/>
          <ac:picMkLst>
            <pc:docMk/>
            <pc:sldMk cId="2458857239" sldId="2632"/>
            <ac:picMk id="21" creationId="{00C16D4C-B88E-C4F9-302E-A94ABDD951A2}"/>
          </ac:picMkLst>
        </pc:picChg>
      </pc:sldChg>
      <pc:sldChg chg="modSp add mod">
        <pc:chgData name="Kelly Bergmann" userId="18158f23-b6e5-4f70-b1e2-69f3fd6776b1" providerId="ADAL" clId="{6417B78E-7849-494C-B3ED-44578BB231ED}" dt="2026-09-17T12:40:41.903" v="667" actId="20577"/>
        <pc:sldMkLst>
          <pc:docMk/>
          <pc:sldMk cId="2952552539" sldId="2633"/>
        </pc:sldMkLst>
        <pc:spChg chg="mod">
          <ac:chgData name="Kelly Bergmann" userId="18158f23-b6e5-4f70-b1e2-69f3fd6776b1" providerId="ADAL" clId="{6417B78E-7849-494C-B3ED-44578BB231ED}" dt="2026-09-02T13:17:37.882" v="582"/>
          <ac:spMkLst>
            <pc:docMk/>
            <pc:sldMk cId="2952552539" sldId="2633"/>
            <ac:spMk id="2" creationId="{219EEB05-98F2-BDF2-1138-7541B868F3FD}"/>
          </ac:spMkLst>
        </pc:spChg>
        <pc:spChg chg="mod">
          <ac:chgData name="Kelly Bergmann" userId="18158f23-b6e5-4f70-b1e2-69f3fd6776b1" providerId="ADAL" clId="{6417B78E-7849-494C-B3ED-44578BB231ED}" dt="2026-09-17T12:40:41.903" v="667" actId="20577"/>
          <ac:spMkLst>
            <pc:docMk/>
            <pc:sldMk cId="2952552539" sldId="2633"/>
            <ac:spMk id="3" creationId="{A5629B46-0532-1A6A-8DA6-F44489EA8B07}"/>
          </ac:spMkLst>
        </pc:spChg>
        <pc:spChg chg="mod">
          <ac:chgData name="Kelly Bergmann" userId="18158f23-b6e5-4f70-b1e2-69f3fd6776b1" providerId="ADAL" clId="{6417B78E-7849-494C-B3ED-44578BB231ED}" dt="2026-09-02T13:20:02.717" v="601" actId="20577"/>
          <ac:spMkLst>
            <pc:docMk/>
            <pc:sldMk cId="2952552539" sldId="2633"/>
            <ac:spMk id="14" creationId="{F4D35EBA-CC69-B9AE-DDE9-F03809FF58C6}"/>
          </ac:spMkLst>
        </pc:spChg>
        <pc:spChg chg="mod">
          <ac:chgData name="Kelly Bergmann" userId="18158f23-b6e5-4f70-b1e2-69f3fd6776b1" providerId="ADAL" clId="{6417B78E-7849-494C-B3ED-44578BB231ED}" dt="2026-09-02T13:20:31.172" v="626" actId="20577"/>
          <ac:spMkLst>
            <pc:docMk/>
            <pc:sldMk cId="2952552539" sldId="2633"/>
            <ac:spMk id="16" creationId="{A4377987-21D3-199E-CB04-144C6ACFAD4B}"/>
          </ac:spMkLst>
        </pc:spChg>
        <pc:picChg chg="mod">
          <ac:chgData name="Kelly Bergmann" userId="18158f23-b6e5-4f70-b1e2-69f3fd6776b1" providerId="ADAL" clId="{6417B78E-7849-494C-B3ED-44578BB231ED}" dt="2026-09-02T17:40:18.466" v="627" actId="14826"/>
          <ac:picMkLst>
            <pc:docMk/>
            <pc:sldMk cId="2952552539" sldId="2633"/>
            <ac:picMk id="21" creationId="{E4B74C49-1314-92C1-3F33-E7513C2B580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0248B25D-8766-427E-8C9E-4845048D8DFC}" type="datetimeFigureOut">
              <a:rPr lang="en-US" smtClean="0"/>
              <a:t>9/17/2026</a:t>
            </a:fld>
            <a:endParaRPr lang="en-US"/>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8DA8A28B-0568-4092-BB1A-13C9B073E3A0}" type="slidenum">
              <a:rPr lang="en-US" smtClean="0"/>
              <a:t>‹#›</a:t>
            </a:fld>
            <a:endParaRPr lang="en-US"/>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26F439B-391B-4B41-826A-951FCF412C34}" type="datetimeFigureOut">
              <a:rPr lang="en-US" smtClean="0"/>
              <a:t>9/17/2026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CFA0038-7055-434C-B6C4-B8C69565C600}" type="slidenum">
              <a:rPr lang="en-US" smtClean="0"/>
              <a:t>‹#›</a:t>
            </a:fld>
            <a:endParaRPr lang="en-US"/>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a:t>
            </a:fld>
            <a:endParaRPr lang="en-US"/>
          </a:p>
        </p:txBody>
      </p:sp>
    </p:spTree>
    <p:extLst>
      <p:ext uri="{BB962C8B-B14F-4D97-AF65-F5344CB8AC3E}">
        <p14:creationId xmlns:p14="http://schemas.microsoft.com/office/powerpoint/2010/main" val="3695746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876B-A3B3-A38A-FBC8-E0BC58F68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21F10-3875-23B2-9E81-AA9CB42693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A4382-857F-EFB8-1202-548CB8832D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0583BA-7BDE-1609-8C53-74CFBD6B61A7}"/>
              </a:ext>
            </a:extLst>
          </p:cNvPr>
          <p:cNvSpPr>
            <a:spLocks noGrp="1"/>
          </p:cNvSpPr>
          <p:nvPr>
            <p:ph type="sldNum" sz="quarter" idx="5"/>
          </p:nvPr>
        </p:nvSpPr>
        <p:spPr/>
        <p:txBody>
          <a:bodyPr/>
          <a:lstStyle/>
          <a:p>
            <a:fld id="{3CFA0038-7055-434C-B6C4-B8C69565C600}" type="slidenum">
              <a:rPr lang="en-US" smtClean="0"/>
              <a:t>3</a:t>
            </a:fld>
            <a:endParaRPr lang="en-US"/>
          </a:p>
        </p:txBody>
      </p:sp>
    </p:spTree>
    <p:extLst>
      <p:ext uri="{BB962C8B-B14F-4D97-AF65-F5344CB8AC3E}">
        <p14:creationId xmlns:p14="http://schemas.microsoft.com/office/powerpoint/2010/main" val="3382747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D22A2-F9CB-53E0-904D-E5109A795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6C841-0809-9145-B078-AE38BBC34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57C1E-BD18-942F-66D7-6D4D8332DE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C440B0-FADB-0F18-20D7-1BDC7BDE1027}"/>
              </a:ext>
            </a:extLst>
          </p:cNvPr>
          <p:cNvSpPr>
            <a:spLocks noGrp="1"/>
          </p:cNvSpPr>
          <p:nvPr>
            <p:ph type="sldNum" sz="quarter" idx="5"/>
          </p:nvPr>
        </p:nvSpPr>
        <p:spPr/>
        <p:txBody>
          <a:bodyPr/>
          <a:lstStyle/>
          <a:p>
            <a:fld id="{3CFA0038-7055-434C-B6C4-B8C69565C600}" type="slidenum">
              <a:rPr lang="en-US" smtClean="0"/>
              <a:t>4</a:t>
            </a:fld>
            <a:endParaRPr lang="en-US"/>
          </a:p>
        </p:txBody>
      </p:sp>
    </p:spTree>
    <p:extLst>
      <p:ext uri="{BB962C8B-B14F-4D97-AF65-F5344CB8AC3E}">
        <p14:creationId xmlns:p14="http://schemas.microsoft.com/office/powerpoint/2010/main" val="2620039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8D1EE-6596-2BF5-CEB1-8F3F26BED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F4497-FB01-99C3-801D-19D7CE43D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B4A0C-F2BC-7FBB-8320-D66AC159B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4D7D36-729E-C396-0CE0-F689DA043373}"/>
              </a:ext>
            </a:extLst>
          </p:cNvPr>
          <p:cNvSpPr>
            <a:spLocks noGrp="1"/>
          </p:cNvSpPr>
          <p:nvPr>
            <p:ph type="sldNum" sz="quarter" idx="5"/>
          </p:nvPr>
        </p:nvSpPr>
        <p:spPr/>
        <p:txBody>
          <a:bodyPr/>
          <a:lstStyle/>
          <a:p>
            <a:fld id="{3CFA0038-7055-434C-B6C4-B8C69565C600}" type="slidenum">
              <a:rPr lang="en-US" smtClean="0"/>
              <a:t>5</a:t>
            </a:fld>
            <a:endParaRPr lang="en-US"/>
          </a:p>
        </p:txBody>
      </p:sp>
    </p:spTree>
    <p:extLst>
      <p:ext uri="{BB962C8B-B14F-4D97-AF65-F5344CB8AC3E}">
        <p14:creationId xmlns:p14="http://schemas.microsoft.com/office/powerpoint/2010/main" val="3605208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3AF7F-3C52-DB4E-972B-480797575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E645BE-AD6A-66BC-52CD-48484463A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F0D7D8-FDB4-93ED-E3C3-8556B7A4EB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7FDE2D-F8CC-DA33-2696-E147CBE397E0}"/>
              </a:ext>
            </a:extLst>
          </p:cNvPr>
          <p:cNvSpPr>
            <a:spLocks noGrp="1"/>
          </p:cNvSpPr>
          <p:nvPr>
            <p:ph type="sldNum" sz="quarter" idx="5"/>
          </p:nvPr>
        </p:nvSpPr>
        <p:spPr/>
        <p:txBody>
          <a:bodyPr/>
          <a:lstStyle/>
          <a:p>
            <a:fld id="{3CFA0038-7055-434C-B6C4-B8C69565C600}" type="slidenum">
              <a:rPr lang="en-US" smtClean="0"/>
              <a:t>6</a:t>
            </a:fld>
            <a:endParaRPr lang="en-US"/>
          </a:p>
        </p:txBody>
      </p:sp>
    </p:spTree>
    <p:extLst>
      <p:ext uri="{BB962C8B-B14F-4D97-AF65-F5344CB8AC3E}">
        <p14:creationId xmlns:p14="http://schemas.microsoft.com/office/powerpoint/2010/main" val="3354576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8670E-E739-D589-99F9-E34AAB3E2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D1FAF-99BC-1B2C-BC53-5D81022E55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994E9-1AAF-3626-CB97-55611EBFC0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8A122D-DF9F-8334-9911-A69ED7CA96CC}"/>
              </a:ext>
            </a:extLst>
          </p:cNvPr>
          <p:cNvSpPr>
            <a:spLocks noGrp="1"/>
          </p:cNvSpPr>
          <p:nvPr>
            <p:ph type="sldNum" sz="quarter" idx="5"/>
          </p:nvPr>
        </p:nvSpPr>
        <p:spPr/>
        <p:txBody>
          <a:bodyPr/>
          <a:lstStyle/>
          <a:p>
            <a:fld id="{3CFA0038-7055-434C-B6C4-B8C69565C600}" type="slidenum">
              <a:rPr lang="en-US" smtClean="0"/>
              <a:t>7</a:t>
            </a:fld>
            <a:endParaRPr lang="en-US"/>
          </a:p>
        </p:txBody>
      </p:sp>
    </p:spTree>
    <p:extLst>
      <p:ext uri="{BB962C8B-B14F-4D97-AF65-F5344CB8AC3E}">
        <p14:creationId xmlns:p14="http://schemas.microsoft.com/office/powerpoint/2010/main" val="1953542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C3DCF-AA51-AEBE-D298-0269A991B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60ACD-524B-2352-1909-A03C36632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E3614-1F3B-04F8-53A2-47A2F75B05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382018-A770-824A-B97C-7C8458CAB2E5}"/>
              </a:ext>
            </a:extLst>
          </p:cNvPr>
          <p:cNvSpPr>
            <a:spLocks noGrp="1"/>
          </p:cNvSpPr>
          <p:nvPr>
            <p:ph type="sldNum" sz="quarter" idx="5"/>
          </p:nvPr>
        </p:nvSpPr>
        <p:spPr/>
        <p:txBody>
          <a:bodyPr/>
          <a:lstStyle/>
          <a:p>
            <a:fld id="{3CFA0038-7055-434C-B6C4-B8C69565C600}" type="slidenum">
              <a:rPr lang="en-US" smtClean="0"/>
              <a:t>8</a:t>
            </a:fld>
            <a:endParaRPr lang="en-US"/>
          </a:p>
        </p:txBody>
      </p:sp>
    </p:spTree>
    <p:extLst>
      <p:ext uri="{BB962C8B-B14F-4D97-AF65-F5344CB8AC3E}">
        <p14:creationId xmlns:p14="http://schemas.microsoft.com/office/powerpoint/2010/main" val="2525833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9F457-14E7-CB82-38A0-F1FAC8C4C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6D5EB-C87F-3B69-708F-D6EE1D953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D9B60-8FA9-C2D8-FB6F-00852407BF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FDC779-E779-55D9-353B-79BFDE9B2BDE}"/>
              </a:ext>
            </a:extLst>
          </p:cNvPr>
          <p:cNvSpPr>
            <a:spLocks noGrp="1"/>
          </p:cNvSpPr>
          <p:nvPr>
            <p:ph type="sldNum" sz="quarter" idx="5"/>
          </p:nvPr>
        </p:nvSpPr>
        <p:spPr/>
        <p:txBody>
          <a:bodyPr/>
          <a:lstStyle/>
          <a:p>
            <a:fld id="{3CFA0038-7055-434C-B6C4-B8C69565C600}" type="slidenum">
              <a:rPr lang="en-US" smtClean="0"/>
              <a:t>9</a:t>
            </a:fld>
            <a:endParaRPr lang="en-US"/>
          </a:p>
        </p:txBody>
      </p:sp>
    </p:spTree>
    <p:extLst>
      <p:ext uri="{BB962C8B-B14F-4D97-AF65-F5344CB8AC3E}">
        <p14:creationId xmlns:p14="http://schemas.microsoft.com/office/powerpoint/2010/main" val="85694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52789-E963-D524-43C5-179B819B9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638B7-990A-574B-4F12-1C2A8194E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E5AD97-7E68-80FB-1459-BB2AAE9F4C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CC76F4-0DB4-85C5-4A34-8F9D1C4F98E4}"/>
              </a:ext>
            </a:extLst>
          </p:cNvPr>
          <p:cNvSpPr>
            <a:spLocks noGrp="1"/>
          </p:cNvSpPr>
          <p:nvPr>
            <p:ph type="sldNum" sz="quarter" idx="5"/>
          </p:nvPr>
        </p:nvSpPr>
        <p:spPr/>
        <p:txBody>
          <a:bodyPr/>
          <a:lstStyle/>
          <a:p>
            <a:fld id="{3CFA0038-7055-434C-B6C4-B8C69565C600}" type="slidenum">
              <a:rPr lang="en-US" smtClean="0"/>
              <a:t>10</a:t>
            </a:fld>
            <a:endParaRPr lang="en-US"/>
          </a:p>
        </p:txBody>
      </p:sp>
    </p:spTree>
    <p:extLst>
      <p:ext uri="{BB962C8B-B14F-4D97-AF65-F5344CB8AC3E}">
        <p14:creationId xmlns:p14="http://schemas.microsoft.com/office/powerpoint/2010/main" val="3155717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64F53-BC28-E11A-F0AC-8AFC9F79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033C8-9111-68E9-F895-CA200FEEE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1D70C-1029-7C49-BD48-8E28F8312D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489D9A-11CF-D317-3FE3-4D1204BA3374}"/>
              </a:ext>
            </a:extLst>
          </p:cNvPr>
          <p:cNvSpPr>
            <a:spLocks noGrp="1"/>
          </p:cNvSpPr>
          <p:nvPr>
            <p:ph type="sldNum" sz="quarter" idx="5"/>
          </p:nvPr>
        </p:nvSpPr>
        <p:spPr/>
        <p:txBody>
          <a:bodyPr/>
          <a:lstStyle/>
          <a:p>
            <a:fld id="{3CFA0038-7055-434C-B6C4-B8C69565C600}" type="slidenum">
              <a:rPr lang="en-US" smtClean="0"/>
              <a:t>11</a:t>
            </a:fld>
            <a:endParaRPr lang="en-US"/>
          </a:p>
        </p:txBody>
      </p:sp>
    </p:spTree>
    <p:extLst>
      <p:ext uri="{BB962C8B-B14F-4D97-AF65-F5344CB8AC3E}">
        <p14:creationId xmlns:p14="http://schemas.microsoft.com/office/powerpoint/2010/main" val="1840848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13994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1" y="1539432"/>
            <a:ext cx="8866207" cy="53185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WWW.WEBSITENAME.COM</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3091658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82CAE461-C0B1-40CE-96C7-BF817A2EA315}"/>
              </a:ext>
            </a:extLst>
          </p:cNvPr>
          <p:cNvSpPr>
            <a:spLocks noGrp="1"/>
          </p:cNvSpPr>
          <p:nvPr>
            <p:ph type="pic" sz="quarter" idx="15"/>
          </p:nvPr>
        </p:nvSpPr>
        <p:spPr>
          <a:xfrm>
            <a:off x="0" y="0"/>
            <a:ext cx="12191995" cy="6857999"/>
          </a:xfrm>
          <a:custGeom>
            <a:avLst/>
            <a:gdLst>
              <a:gd name="connsiteX0" fmla="*/ 0 w 12191995"/>
              <a:gd name="connsiteY0" fmla="*/ 0 h 6857999"/>
              <a:gd name="connsiteX1" fmla="*/ 12191995 w 12191995"/>
              <a:gd name="connsiteY1" fmla="*/ 0 h 6857999"/>
              <a:gd name="connsiteX2" fmla="*/ 12191995 w 12191995"/>
              <a:gd name="connsiteY2" fmla="*/ 6857999 h 6857999"/>
              <a:gd name="connsiteX3" fmla="*/ 8866207 w 12191995"/>
              <a:gd name="connsiteY3" fmla="*/ 6857999 h 6857999"/>
              <a:gd name="connsiteX4" fmla="*/ 8866207 w 12191995"/>
              <a:gd name="connsiteY4" fmla="*/ 1539432 h 6857999"/>
              <a:gd name="connsiteX5" fmla="*/ 0 w 12191995"/>
              <a:gd name="connsiteY5" fmla="*/ 15394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5" h="6857999">
                <a:moveTo>
                  <a:pt x="0" y="0"/>
                </a:moveTo>
                <a:lnTo>
                  <a:pt x="12191995" y="0"/>
                </a:lnTo>
                <a:lnTo>
                  <a:pt x="12191995" y="6857999"/>
                </a:lnTo>
                <a:lnTo>
                  <a:pt x="8866207" y="6857999"/>
                </a:lnTo>
                <a:lnTo>
                  <a:pt x="8866207" y="1539432"/>
                </a:lnTo>
                <a:lnTo>
                  <a:pt x="0" y="1539432"/>
                </a:lnTo>
                <a:close/>
              </a:path>
            </a:pathLst>
          </a:custGeom>
          <a:solidFill>
            <a:schemeClr val="bg1">
              <a:lumMod val="95000"/>
            </a:schemeClr>
          </a:solidFill>
        </p:spPr>
        <p:txBody>
          <a:bodyPr wrap="square">
            <a:noAutofit/>
          </a:bodyPr>
          <a:lstStyle/>
          <a:p>
            <a:r>
              <a:rPr lang="en-US"/>
              <a:t>Click icon to add picture</a:t>
            </a:r>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181984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155885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78736"/>
            <a:ext cx="7252505" cy="891250"/>
          </a:xfrm>
        </p:spPr>
        <p:txBody>
          <a:bodyPr anchor="t">
            <a:noAutofit/>
          </a:bodyPr>
          <a:lstStyle>
            <a:lvl1pPr>
              <a:defRPr sz="5000" b="1">
                <a:solidFill>
                  <a:schemeClr val="bg1"/>
                </a:solidFill>
                <a:latin typeface="+mj-lt"/>
              </a:defRPr>
            </a:lvl1pPr>
          </a:lstStyle>
          <a:p>
            <a:r>
              <a:rPr lang="en-US"/>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1666759"/>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SUBTITLE GOES HERE</a:t>
            </a:r>
          </a:p>
        </p:txBody>
      </p:sp>
      <p:sp>
        <p:nvSpPr>
          <p:cNvPr id="5" name="Shape 62">
            <a:extLst>
              <a:ext uri="{FF2B5EF4-FFF2-40B4-BE49-F238E27FC236}">
                <a16:creationId xmlns:a16="http://schemas.microsoft.com/office/drawing/2014/main" id="{E1A23DB6-E067-4A30-8C4B-98B452428518}"/>
              </a:ext>
            </a:extLst>
          </p:cNvPr>
          <p:cNvSpPr/>
          <p:nvPr userDrawn="1"/>
        </p:nvSpPr>
        <p:spPr>
          <a:xfrm rot="16200000" flipV="1">
            <a:off x="1094402" y="396160"/>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20" name="Picture Placeholder 4">
            <a:extLst>
              <a:ext uri="{FF2B5EF4-FFF2-40B4-BE49-F238E27FC236}">
                <a16:creationId xmlns:a16="http://schemas.microsoft.com/office/drawing/2014/main" id="{99E7C9A1-D1C2-4923-B0AE-127044646A05}"/>
              </a:ext>
            </a:extLst>
          </p:cNvPr>
          <p:cNvSpPr>
            <a:spLocks noGrp="1"/>
          </p:cNvSpPr>
          <p:nvPr>
            <p:ph type="pic" sz="quarter" idx="10"/>
          </p:nvPr>
        </p:nvSpPr>
        <p:spPr>
          <a:xfrm>
            <a:off x="8866207" y="0"/>
            <a:ext cx="3325792" cy="6858000"/>
          </a:xfrm>
          <a:solidFill>
            <a:schemeClr val="bg1"/>
          </a:solidFill>
        </p:spPr>
        <p:txBody>
          <a:bodyPr/>
          <a:lstStyle/>
          <a:p>
            <a:r>
              <a:rPr lang="en-US"/>
              <a:t>Click icon to add picture</a:t>
            </a:r>
          </a:p>
        </p:txBody>
      </p:sp>
    </p:spTree>
    <p:extLst>
      <p:ext uri="{BB962C8B-B14F-4D97-AF65-F5344CB8AC3E}">
        <p14:creationId xmlns:p14="http://schemas.microsoft.com/office/powerpoint/2010/main" val="853328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2708475"/>
            <a:ext cx="7252505" cy="891250"/>
          </a:xfrm>
        </p:spPr>
        <p:txBody>
          <a:bodyPr anchor="t">
            <a:noAutofit/>
          </a:bodyPr>
          <a:lstStyle>
            <a:lvl1pPr>
              <a:defRPr sz="5000" b="1">
                <a:solidFill>
                  <a:schemeClr val="bg1"/>
                </a:solidFill>
                <a:latin typeface="+mj-lt"/>
              </a:defRPr>
            </a:lvl1pPr>
          </a:lstStyle>
          <a:p>
            <a:r>
              <a:rPr lang="en-US"/>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838200" y="3796498"/>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1094402" y="2525899"/>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7" name="Picture Placeholder 6">
            <a:extLst>
              <a:ext uri="{FF2B5EF4-FFF2-40B4-BE49-F238E27FC236}">
                <a16:creationId xmlns:a16="http://schemas.microsoft.com/office/drawing/2014/main" id="{DAA0C5BA-C2D3-4A68-8EDE-1831408789D6}"/>
              </a:ext>
            </a:extLst>
          </p:cNvPr>
          <p:cNvSpPr>
            <a:spLocks noGrp="1"/>
          </p:cNvSpPr>
          <p:nvPr>
            <p:ph type="pic" sz="quarter" idx="13"/>
          </p:nvPr>
        </p:nvSpPr>
        <p:spPr>
          <a:xfrm>
            <a:off x="0" y="0"/>
            <a:ext cx="12191999" cy="6858000"/>
          </a:xfrm>
          <a:custGeom>
            <a:avLst/>
            <a:gdLst>
              <a:gd name="connsiteX0" fmla="*/ 0 w 11933381"/>
              <a:gd name="connsiteY0" fmla="*/ 0 h 6858000"/>
              <a:gd name="connsiteX1" fmla="*/ 11933381 w 11933381"/>
              <a:gd name="connsiteY1" fmla="*/ 0 h 6858000"/>
              <a:gd name="connsiteX2" fmla="*/ 11933381 w 11933381"/>
              <a:gd name="connsiteY2" fmla="*/ 6858000 h 6858000"/>
              <a:gd name="connsiteX3" fmla="*/ 0 w 11933381"/>
              <a:gd name="connsiteY3" fmla="*/ 6858000 h 6858000"/>
              <a:gd name="connsiteX4" fmla="*/ 0 w 11933381"/>
              <a:gd name="connsiteY4" fmla="*/ 5854361 h 6858000"/>
              <a:gd name="connsiteX5" fmla="*/ 8109878 w 11933381"/>
              <a:gd name="connsiteY5" fmla="*/ 5854361 h 6858000"/>
              <a:gd name="connsiteX6" fmla="*/ 8109878 w 11933381"/>
              <a:gd name="connsiteY6" fmla="*/ 1949923 h 6858000"/>
              <a:gd name="connsiteX7" fmla="*/ 0 w 11933381"/>
              <a:gd name="connsiteY7" fmla="*/ 19499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33381" h="6858000">
                <a:moveTo>
                  <a:pt x="0" y="0"/>
                </a:moveTo>
                <a:lnTo>
                  <a:pt x="11933381" y="0"/>
                </a:lnTo>
                <a:lnTo>
                  <a:pt x="11933381" y="6858000"/>
                </a:lnTo>
                <a:lnTo>
                  <a:pt x="0" y="6858000"/>
                </a:lnTo>
                <a:lnTo>
                  <a:pt x="0" y="5854361"/>
                </a:lnTo>
                <a:lnTo>
                  <a:pt x="8109878" y="5854361"/>
                </a:lnTo>
                <a:lnTo>
                  <a:pt x="8109878" y="1949923"/>
                </a:lnTo>
                <a:lnTo>
                  <a:pt x="0" y="1949923"/>
                </a:lnTo>
                <a:close/>
              </a:path>
            </a:pathLst>
          </a:custGeom>
          <a:solidFill>
            <a:schemeClr val="bg1"/>
          </a:solidFill>
        </p:spPr>
        <p:txBody>
          <a:bodyPr wrap="square">
            <a:noAutofit/>
          </a:bodyPr>
          <a:lstStyle/>
          <a:p>
            <a:r>
              <a:rPr lang="en-US"/>
              <a:t>Click icon to add picture</a:t>
            </a:r>
          </a:p>
        </p:txBody>
      </p:sp>
    </p:spTree>
    <p:extLst>
      <p:ext uri="{BB962C8B-B14F-4D97-AF65-F5344CB8AC3E}">
        <p14:creationId xmlns:p14="http://schemas.microsoft.com/office/powerpoint/2010/main" val="1132737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373C762-8092-4F49-BC46-91BCA0557F23}"/>
              </a:ext>
            </a:extLst>
          </p:cNvPr>
          <p:cNvSpPr>
            <a:spLocks noGrp="1"/>
          </p:cNvSpPr>
          <p:nvPr>
            <p:ph type="pic" sz="quarter" idx="10"/>
          </p:nvPr>
        </p:nvSpPr>
        <p:spPr>
          <a:xfrm>
            <a:off x="0"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2430682 h 6858000"/>
              <a:gd name="connsiteX3" fmla="*/ 3823504 w 12191999"/>
              <a:gd name="connsiteY3" fmla="*/ 2430682 h 6858000"/>
              <a:gd name="connsiteX4" fmla="*/ 3823504 w 12191999"/>
              <a:gd name="connsiteY4" fmla="*/ 6335120 h 6858000"/>
              <a:gd name="connsiteX5" fmla="*/ 12191999 w 12191999"/>
              <a:gd name="connsiteY5" fmla="*/ 6335120 h 6858000"/>
              <a:gd name="connsiteX6" fmla="*/ 12191999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0" y="0"/>
                </a:moveTo>
                <a:lnTo>
                  <a:pt x="12191999" y="0"/>
                </a:lnTo>
                <a:lnTo>
                  <a:pt x="12191999" y="2430682"/>
                </a:lnTo>
                <a:lnTo>
                  <a:pt x="3823504" y="2430682"/>
                </a:lnTo>
                <a:lnTo>
                  <a:pt x="3823504" y="6335120"/>
                </a:lnTo>
                <a:lnTo>
                  <a:pt x="12191999" y="6335120"/>
                </a:lnTo>
                <a:lnTo>
                  <a:pt x="12191999" y="6858000"/>
                </a:lnTo>
                <a:lnTo>
                  <a:pt x="0" y="6858000"/>
                </a:lnTo>
                <a:close/>
              </a:path>
            </a:pathLst>
          </a:custGeom>
          <a:solidFill>
            <a:schemeClr val="bg1"/>
          </a:solidFill>
        </p:spPr>
        <p:txBody>
          <a:bodyPr wrap="square">
            <a:noAutofit/>
          </a:bodyPr>
          <a:lstStyle/>
          <a:p>
            <a:r>
              <a:rPr lang="en-US"/>
              <a:t>Click icon to add picture</a:t>
            </a:r>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4403208" y="2870519"/>
            <a:ext cx="7252505" cy="891250"/>
          </a:xfrm>
        </p:spPr>
        <p:txBody>
          <a:bodyPr anchor="t">
            <a:noAutofit/>
          </a:bodyPr>
          <a:lstStyle>
            <a:lvl1pPr>
              <a:defRPr sz="5000" b="1">
                <a:solidFill>
                  <a:schemeClr val="bg1"/>
                </a:solidFill>
                <a:latin typeface="+mj-lt"/>
              </a:defRPr>
            </a:lvl1pPr>
          </a:lstStyle>
          <a:p>
            <a:r>
              <a:rPr lang="en-US"/>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4403209" y="3958542"/>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a:t>SUBTITLE GOES HERE</a:t>
            </a:r>
          </a:p>
        </p:txBody>
      </p:sp>
      <p:sp>
        <p:nvSpPr>
          <p:cNvPr id="10" name="Shape 62">
            <a:extLst>
              <a:ext uri="{FF2B5EF4-FFF2-40B4-BE49-F238E27FC236}">
                <a16:creationId xmlns:a16="http://schemas.microsoft.com/office/drawing/2014/main" id="{171AB7B1-2963-43C8-84A5-2FCF188ACF42}"/>
              </a:ext>
            </a:extLst>
          </p:cNvPr>
          <p:cNvSpPr/>
          <p:nvPr userDrawn="1"/>
        </p:nvSpPr>
        <p:spPr>
          <a:xfrm rot="16200000" flipV="1">
            <a:off x="4788658" y="2817190"/>
            <a:ext cx="0" cy="1930310"/>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4235650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652B907-27B2-46E0-B157-E5617EF0413D}"/>
              </a:ext>
            </a:extLst>
          </p:cNvPr>
          <p:cNvSpPr>
            <a:spLocks noGrp="1"/>
          </p:cNvSpPr>
          <p:nvPr>
            <p:ph type="pic" sz="quarter" idx="10"/>
          </p:nvPr>
        </p:nvSpPr>
        <p:spPr>
          <a:xfrm>
            <a:off x="0" y="0"/>
            <a:ext cx="12191999" cy="6858000"/>
          </a:xfrm>
          <a:custGeom>
            <a:avLst/>
            <a:gdLst>
              <a:gd name="connsiteX0" fmla="*/ 0 w 12191999"/>
              <a:gd name="connsiteY0" fmla="*/ 0 h 6553196"/>
              <a:gd name="connsiteX1" fmla="*/ 12191999 w 12191999"/>
              <a:gd name="connsiteY1" fmla="*/ 0 h 6553196"/>
              <a:gd name="connsiteX2" fmla="*/ 12191999 w 12191999"/>
              <a:gd name="connsiteY2" fmla="*/ 6553196 h 6553196"/>
              <a:gd name="connsiteX3" fmla="*/ 9099630 w 12191999"/>
              <a:gd name="connsiteY3" fmla="*/ 6553196 h 6553196"/>
              <a:gd name="connsiteX4" fmla="*/ 9099630 w 12191999"/>
              <a:gd name="connsiteY4" fmla="*/ 2953562 h 6553196"/>
              <a:gd name="connsiteX5" fmla="*/ 731134 w 12191999"/>
              <a:gd name="connsiteY5" fmla="*/ 2953562 h 6553196"/>
              <a:gd name="connsiteX6" fmla="*/ 731134 w 12191999"/>
              <a:gd name="connsiteY6" fmla="*/ 6553196 h 6553196"/>
              <a:gd name="connsiteX7" fmla="*/ 0 w 12191999"/>
              <a:gd name="connsiteY7" fmla="*/ 6553196 h 655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553196">
                <a:moveTo>
                  <a:pt x="0" y="0"/>
                </a:moveTo>
                <a:lnTo>
                  <a:pt x="12191999" y="0"/>
                </a:lnTo>
                <a:lnTo>
                  <a:pt x="12191999" y="6553196"/>
                </a:lnTo>
                <a:lnTo>
                  <a:pt x="9099630" y="6553196"/>
                </a:lnTo>
                <a:lnTo>
                  <a:pt x="9099630" y="2953562"/>
                </a:lnTo>
                <a:lnTo>
                  <a:pt x="731134" y="2953562"/>
                </a:lnTo>
                <a:lnTo>
                  <a:pt x="731134" y="6553196"/>
                </a:lnTo>
                <a:lnTo>
                  <a:pt x="0" y="6553196"/>
                </a:lnTo>
                <a:close/>
              </a:path>
            </a:pathLst>
          </a:custGeom>
          <a:solidFill>
            <a:schemeClr val="bg1"/>
          </a:solidFill>
        </p:spPr>
        <p:txBody>
          <a:bodyPr wrap="square">
            <a:noAutofit/>
          </a:bodyPr>
          <a:lstStyle>
            <a:lvl1pPr>
              <a:defRPr>
                <a:latin typeface="+mn-lt"/>
              </a:defRPr>
            </a:lvl1pPr>
          </a:lstStyle>
          <a:p>
            <a:r>
              <a:rPr lang="en-US"/>
              <a:t>Click icon to add picture</a:t>
            </a:r>
          </a:p>
        </p:txBody>
      </p:sp>
      <p:sp>
        <p:nvSpPr>
          <p:cNvPr id="7" name="Title 1">
            <a:extLst>
              <a:ext uri="{FF2B5EF4-FFF2-40B4-BE49-F238E27FC236}">
                <a16:creationId xmlns:a16="http://schemas.microsoft.com/office/drawing/2014/main" id="{81AEE170-55AC-411A-B257-BD682DE716D0}"/>
              </a:ext>
            </a:extLst>
          </p:cNvPr>
          <p:cNvSpPr>
            <a:spLocks noGrp="1"/>
          </p:cNvSpPr>
          <p:nvPr>
            <p:ph type="title" hasCustomPrompt="1"/>
          </p:nvPr>
        </p:nvSpPr>
        <p:spPr>
          <a:xfrm>
            <a:off x="1220164" y="3379810"/>
            <a:ext cx="7252505" cy="891250"/>
          </a:xfrm>
        </p:spPr>
        <p:txBody>
          <a:bodyPr anchor="t">
            <a:noAutofit/>
          </a:bodyPr>
          <a:lstStyle>
            <a:lvl1pPr algn="l">
              <a:defRPr sz="5000" b="1">
                <a:solidFill>
                  <a:schemeClr val="bg1"/>
                </a:solidFill>
                <a:latin typeface="+mj-lt"/>
              </a:defRPr>
            </a:lvl1pPr>
          </a:lstStyle>
          <a:p>
            <a:r>
              <a:rPr lang="en-US"/>
              <a:t>CLICK TO ADD TITLE</a:t>
            </a:r>
          </a:p>
        </p:txBody>
      </p:sp>
      <p:sp>
        <p:nvSpPr>
          <p:cNvPr id="8" name="Text Placeholder 12">
            <a:extLst>
              <a:ext uri="{FF2B5EF4-FFF2-40B4-BE49-F238E27FC236}">
                <a16:creationId xmlns:a16="http://schemas.microsoft.com/office/drawing/2014/main" id="{92D701DC-3803-4D06-BFB3-A9F78E4022EF}"/>
              </a:ext>
            </a:extLst>
          </p:cNvPr>
          <p:cNvSpPr>
            <a:spLocks noGrp="1"/>
          </p:cNvSpPr>
          <p:nvPr>
            <p:ph type="body" sz="quarter" idx="14" hasCustomPrompt="1"/>
          </p:nvPr>
        </p:nvSpPr>
        <p:spPr>
          <a:xfrm>
            <a:off x="1220165" y="4467833"/>
            <a:ext cx="7252504"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a:t>SUBTITLE GOES HERE</a:t>
            </a:r>
          </a:p>
        </p:txBody>
      </p:sp>
      <p:sp>
        <p:nvSpPr>
          <p:cNvPr id="9" name="Shape 62">
            <a:extLst>
              <a:ext uri="{FF2B5EF4-FFF2-40B4-BE49-F238E27FC236}">
                <a16:creationId xmlns:a16="http://schemas.microsoft.com/office/drawing/2014/main" id="{71FB5177-8D30-4482-99E2-8BFEB1D37D9E}"/>
              </a:ext>
            </a:extLst>
          </p:cNvPr>
          <p:cNvSpPr/>
          <p:nvPr userDrawn="1"/>
        </p:nvSpPr>
        <p:spPr>
          <a:xfrm rot="16200000" flipV="1">
            <a:off x="1285385" y="3006251"/>
            <a:ext cx="0" cy="2570770"/>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42" name="Shape 62">
            <a:extLst>
              <a:ext uri="{FF2B5EF4-FFF2-40B4-BE49-F238E27FC236}">
                <a16:creationId xmlns:a16="http://schemas.microsoft.com/office/drawing/2014/main" id="{2683CBB0-468F-4DD2-853B-FBFFA91B662E}"/>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1226060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356412"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3778137" y="2225040"/>
            <a:ext cx="3557587" cy="3668025"/>
          </a:xfrm>
        </p:spPr>
        <p:txBody>
          <a:bodyPr/>
          <a:lstStyle>
            <a:lvl1pPr>
              <a:defRPr>
                <a:latin typeface="+mn-lt"/>
              </a:defRPr>
            </a:lvl1pPr>
          </a:lstStyle>
          <a:p>
            <a:r>
              <a:rPr lang="en-US"/>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7559432" y="2055335"/>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7559432" y="278244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7559432" y="4352427"/>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7559432" y="356743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7559432" y="5137415"/>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a:t>Click to edit Master </a:t>
            </a:r>
            <a:br>
              <a:rPr lang="en-US"/>
            </a:br>
            <a:r>
              <a:rPr lang="en-US"/>
              <a:t>text styles</a:t>
            </a:r>
          </a:p>
        </p:txBody>
      </p:sp>
      <p:sp>
        <p:nvSpPr>
          <p:cNvPr id="42" name="Shape 62">
            <a:extLst>
              <a:ext uri="{FF2B5EF4-FFF2-40B4-BE49-F238E27FC236}">
                <a16:creationId xmlns:a16="http://schemas.microsoft.com/office/drawing/2014/main" id="{2683CBB0-468F-4DD2-853B-FBFFA91B662E}"/>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3" name="Rectangle 2">
            <a:extLst>
              <a:ext uri="{FF2B5EF4-FFF2-40B4-BE49-F238E27FC236}">
                <a16:creationId xmlns:a16="http://schemas.microsoft.com/office/drawing/2014/main" id="{E2F3CED5-D6C7-4A0B-B731-FDB78F4E3341}"/>
              </a:ext>
            </a:extLst>
          </p:cNvPr>
          <p:cNvSpPr/>
          <p:nvPr userDrawn="1"/>
        </p:nvSpPr>
        <p:spPr>
          <a:xfrm>
            <a:off x="3778137" y="0"/>
            <a:ext cx="3586162"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504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4867539"/>
            <a:ext cx="2239803"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
        <p:nvSpPr>
          <p:cNvPr id="29" name="Picture Placeholder 28">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lvl1pPr>
              <a:defRPr>
                <a:latin typeface="+mn-lt"/>
              </a:defRPr>
            </a:lvl1pPr>
          </a:lstStyle>
          <a:p>
            <a:r>
              <a:rPr lang="en-US" noProof="0"/>
              <a:t>Click icon to add picture</a:t>
            </a:r>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476854" y="879710"/>
            <a:ext cx="3983858"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476854" y="195615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476854" y="303260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476854" y="4109045"/>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476854" y="5185490"/>
            <a:ext cx="3983858"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3527730" y="87971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3527730" y="195615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3527730" y="303260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3527730" y="4109045"/>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3527730" y="5185490"/>
            <a:ext cx="741082" cy="755650"/>
          </a:xfrm>
        </p:spPr>
        <p:txBody>
          <a:bodyPr rIns="0" anchor="ctr">
            <a:noAutofit/>
          </a:bodyPr>
          <a:lstStyle>
            <a:lvl1pPr marL="0" indent="0" algn="r">
              <a:buNone/>
              <a:defRPr sz="6000">
                <a:solidFill>
                  <a:schemeClr val="accent2"/>
                </a:solidFill>
                <a:latin typeface="+mj-lt"/>
                <a:cs typeface="Arial" panose="020B0604020202020204" pitchFamily="34" charset="0"/>
              </a:defRPr>
            </a:lvl1pPr>
            <a:lvl2pPr marL="457200" indent="0">
              <a:buNone/>
              <a:defRPr/>
            </a:lvl2pPr>
          </a:lstStyle>
          <a:p>
            <a:pPr lvl="0"/>
            <a:r>
              <a:rPr lang="en-US" noProof="0"/>
              <a:t>5</a:t>
            </a:r>
          </a:p>
        </p:txBody>
      </p:sp>
      <p:sp>
        <p:nvSpPr>
          <p:cNvPr id="42" name="Shape 62">
            <a:extLst>
              <a:ext uri="{FF2B5EF4-FFF2-40B4-BE49-F238E27FC236}">
                <a16:creationId xmlns:a16="http://schemas.microsoft.com/office/drawing/2014/main" id="{79517603-8FAC-41C9-B5BE-3F8BA7D93CE6}"/>
              </a:ext>
            </a:extLst>
          </p:cNvPr>
          <p:cNvSpPr/>
          <p:nvPr userDrawn="1"/>
        </p:nvSpPr>
        <p:spPr>
          <a:xfrm rot="16200000" flipV="1">
            <a:off x="965155" y="389954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a:p>
        </p:txBody>
      </p:sp>
    </p:spTree>
    <p:extLst>
      <p:ext uri="{BB962C8B-B14F-4D97-AF65-F5344CB8AC3E}">
        <p14:creationId xmlns:p14="http://schemas.microsoft.com/office/powerpoint/2010/main" val="428314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2812643" y="1691472"/>
            <a:ext cx="4385841" cy="1325563"/>
          </a:xfrm>
        </p:spPr>
        <p:txBody>
          <a:bodyPr anchor="b"/>
          <a:lstStyle>
            <a:lvl1pPr algn="r">
              <a:defRPr>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0" y="3500437"/>
            <a:ext cx="12192000" cy="3357563"/>
          </a:xfrm>
        </p:spPr>
        <p:txBody>
          <a:bodyPr/>
          <a:lstStyle>
            <a:lvl1pPr>
              <a:defRPr>
                <a:latin typeface="+mn-lt"/>
              </a:defRPr>
            </a:lvl1pPr>
          </a:lstStyle>
          <a:p>
            <a:r>
              <a:rPr lang="en-US"/>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569843" y="1690688"/>
            <a:ext cx="4155432" cy="1325562"/>
          </a:xfrm>
        </p:spPr>
        <p:txBody>
          <a:bodyPr>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569843" y="1227698"/>
            <a:ext cx="4155432" cy="382749"/>
          </a:xfrm>
        </p:spPr>
        <p:txBody>
          <a:bodyPr anchor="b">
            <a:normAutofit/>
          </a:bodyPr>
          <a:lstStyle>
            <a:lvl1pPr marL="0" indent="0">
              <a:buNone/>
              <a:defRPr sz="1600" b="1">
                <a:latin typeface="+mn-lt"/>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984934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rm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vert="horz" lIns="0" tIns="45720" rIns="91440" bIns="45720" rtlCol="0" anchor="b">
            <a:normAutofit/>
          </a:bodyPr>
          <a:lstStyle>
            <a:lvl1pPr>
              <a:defRPr lang="en-US" sz="1600" b="1" dirty="0">
                <a:latin typeface="+mn-lt"/>
              </a:defRPr>
            </a:lvl1pPr>
          </a:lstStyle>
          <a:p>
            <a:pPr marL="0" lvl="0" indent="0">
              <a:buNone/>
            </a:pPr>
            <a:r>
              <a:rPr lang="en-US"/>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5470525" y="2944813"/>
            <a:ext cx="3046413"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769606" y="2944813"/>
            <a:ext cx="302314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414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5470525" y="1193765"/>
            <a:ext cx="6322230" cy="1325563"/>
          </a:xfrm>
        </p:spPr>
        <p:txBody>
          <a:bodyPr lIns="0" anchor="b">
            <a:normAutofit/>
          </a:bodyPr>
          <a:lstStyle>
            <a:lvl1pPr algn="l">
              <a:defRPr sz="4000">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1" y="1193765"/>
            <a:ext cx="5230788" cy="4796135"/>
          </a:xfrm>
        </p:spPr>
        <p:txBody>
          <a:bodyPr/>
          <a:lstStyle>
            <a:lvl1pPr>
              <a:defRPr>
                <a:latin typeface="+mn-lt"/>
              </a:defRPr>
            </a:lvl1pPr>
          </a:lstStyle>
          <a:p>
            <a:r>
              <a:rPr lang="en-US"/>
              <a:t>Click icon to add picture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rm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vert="horz" lIns="0" tIns="45720" rIns="91440" bIns="45720" rtlCol="0" anchor="b">
            <a:normAutofit/>
          </a:bodyPr>
          <a:lstStyle>
            <a:lvl1pPr>
              <a:defRPr lang="en-US" sz="1600" b="1" dirty="0">
                <a:latin typeface="+mn-lt"/>
              </a:defRPr>
            </a:lvl1pPr>
          </a:lstStyle>
          <a:p>
            <a:pPr marL="0" lvl="0" indent="0">
              <a:buNone/>
            </a:pPr>
            <a:r>
              <a:rPr lang="en-US"/>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5470525" y="2944813"/>
            <a:ext cx="3046413"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769606" y="2944813"/>
            <a:ext cx="302314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6603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1809009"/>
            <a:ext cx="3416928" cy="2884911"/>
          </a:xfrm>
        </p:spPr>
        <p:txBody>
          <a:bodyPr lIns="0" anchor="t">
            <a:normAutofit/>
          </a:bodyPr>
          <a:lstStyle>
            <a:lvl1pPr algn="r">
              <a:defRPr sz="4000">
                <a:solidFill>
                  <a:schemeClr val="accent1"/>
                </a:solidFill>
                <a:latin typeface="+mj-lt"/>
              </a:defRPr>
            </a:lvl1pPr>
          </a:lstStyle>
          <a:p>
            <a:r>
              <a:rPr lang="en-US"/>
              <a:t>Click to edit Master title style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10875" y="180900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809009"/>
            <a:ext cx="3658010" cy="382749"/>
          </a:xfrm>
        </p:spPr>
        <p:txBody>
          <a:bodyPr vert="horz" lIns="0" tIns="45720" rIns="91440" bIns="45720" rtlCol="0" anchor="b">
            <a:normAutofit/>
          </a:bodyPr>
          <a:lstStyle>
            <a:lvl1pPr>
              <a:defRPr lang="en-US" sz="1600" b="1" dirty="0">
                <a:latin typeface="+mn-lt"/>
              </a:defRPr>
            </a:lvl1pPr>
          </a:lstStyle>
          <a:p>
            <a:pPr marL="0" lvl="0" indent="0">
              <a:buNone/>
            </a:pPr>
            <a:r>
              <a:rPr lang="en-US"/>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10572" y="221329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21329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50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0" y="1687089"/>
            <a:ext cx="4297212" cy="3449109"/>
          </a:xfrm>
          <a:solidFill>
            <a:schemeClr val="accent2"/>
          </a:solidFill>
        </p:spPr>
        <p:txBody>
          <a:bodyPr vert="horz" lIns="0" tIns="45720" rIns="324000" bIns="45720" rtlCol="0" anchor="ctr">
            <a:normAutofit/>
          </a:bodyPr>
          <a:lstStyle>
            <a:lvl1pPr>
              <a:defRPr lang="en-US" sz="4000" dirty="0">
                <a:latin typeface="+mj-lt"/>
              </a:defRPr>
            </a:lvl1pPr>
          </a:lstStyle>
          <a:p>
            <a:pPr marL="0" lvl="0" algn="r"/>
            <a:r>
              <a:rPr lang="en-US"/>
              <a:t>Click to edit Master title </a:t>
            </a:r>
            <a:br>
              <a:rPr lang="en-US"/>
            </a:br>
            <a:r>
              <a:rPr lang="en-US"/>
              <a:t>style</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1687089"/>
            <a:ext cx="3686025" cy="382749"/>
          </a:xfrm>
        </p:spPr>
        <p:txBody>
          <a:bodyPr lIns="0" anchor="b">
            <a:norm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452175" y="1687089"/>
            <a:ext cx="3658010"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2091373"/>
            <a:ext cx="3686159"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452175" y="2091373"/>
            <a:ext cx="3658010" cy="3044825"/>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hape 62">
            <a:extLst>
              <a:ext uri="{FF2B5EF4-FFF2-40B4-BE49-F238E27FC236}">
                <a16:creationId xmlns:a16="http://schemas.microsoft.com/office/drawing/2014/main" id="{22325F4A-8191-45D3-B031-5847B1E4B3AA}"/>
              </a:ext>
            </a:extLst>
          </p:cNvPr>
          <p:cNvSpPr/>
          <p:nvPr userDrawn="1"/>
        </p:nvSpPr>
        <p:spPr>
          <a:xfrm rot="16200000" flipV="1">
            <a:off x="3332057" y="133183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3" name="Rectangle 2">
            <a:extLst>
              <a:ext uri="{FF2B5EF4-FFF2-40B4-BE49-F238E27FC236}">
                <a16:creationId xmlns:a16="http://schemas.microsoft.com/office/drawing/2014/main" id="{60EEF041-4EFF-410A-AFB4-25A65B462B2D}"/>
              </a:ext>
            </a:extLst>
          </p:cNvPr>
          <p:cNvSpPr/>
          <p:nvPr userDrawn="1"/>
        </p:nvSpPr>
        <p:spPr>
          <a:xfrm>
            <a:off x="12087828" y="1675514"/>
            <a:ext cx="115747" cy="34491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390449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1" y="1687090"/>
            <a:ext cx="4568750" cy="1721802"/>
          </a:xfrm>
          <a:noFill/>
        </p:spPr>
        <p:txBody>
          <a:bodyPr lIns="0" rIns="324000" anchor="ctr">
            <a:normAutofit/>
          </a:bodyPr>
          <a:lstStyle>
            <a:lvl1pPr algn="r">
              <a:defRPr sz="4000">
                <a:latin typeface="+mj-lt"/>
              </a:defRPr>
            </a:lvl1pPr>
          </a:lstStyle>
          <a:p>
            <a:r>
              <a:rPr lang="en-US"/>
              <a:t>Click to edit </a:t>
            </a:r>
            <a:br>
              <a:rPr lang="en-US"/>
            </a:br>
            <a:r>
              <a:rPr lang="en-US"/>
              <a:t>Master title style</a:t>
            </a:r>
          </a:p>
        </p:txBody>
      </p:sp>
      <p:sp>
        <p:nvSpPr>
          <p:cNvPr id="11" name="Title 1">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a:latin typeface="+mn-lt"/>
            </a:endParaRP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latin typeface="+mn-lt"/>
              </a:defRPr>
            </a:lvl1pPr>
          </a:lstStyle>
          <a:p>
            <a:pPr marL="228600" lvl="0" indent="-228600"/>
            <a:r>
              <a:rPr lang="en-US"/>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hape 62">
            <a:extLst>
              <a:ext uri="{FF2B5EF4-FFF2-40B4-BE49-F238E27FC236}">
                <a16:creationId xmlns:a16="http://schemas.microsoft.com/office/drawing/2014/main" id="{DADD8B14-6C18-4FC5-89FD-62D525A444DB}"/>
              </a:ext>
            </a:extLst>
          </p:cNvPr>
          <p:cNvSpPr/>
          <p:nvPr userDrawn="1"/>
        </p:nvSpPr>
        <p:spPr>
          <a:xfrm rot="16200000" flipV="1">
            <a:off x="3332057" y="729943"/>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6" name="Picture Placeholder 5">
            <a:extLst>
              <a:ext uri="{FF2B5EF4-FFF2-40B4-BE49-F238E27FC236}">
                <a16:creationId xmlns:a16="http://schemas.microsoft.com/office/drawing/2014/main" id="{09156155-C47D-47A0-A08D-DCAC4D742D3F}"/>
              </a:ext>
            </a:extLst>
          </p:cNvPr>
          <p:cNvSpPr>
            <a:spLocks noGrp="1"/>
          </p:cNvSpPr>
          <p:nvPr>
            <p:ph type="pic" sz="quarter" idx="17"/>
          </p:nvPr>
        </p:nvSpPr>
        <p:spPr>
          <a:xfrm>
            <a:off x="2214412" y="3805254"/>
            <a:ext cx="1935925" cy="1854770"/>
          </a:xfrm>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1007210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44947" y="2632337"/>
            <a:ext cx="4385841" cy="3357563"/>
          </a:xfrm>
        </p:spPr>
        <p:txBody>
          <a:bodyPr/>
          <a:lstStyle>
            <a:lvl1pPr>
              <a:defRPr>
                <a:latin typeface="+mn-lt"/>
              </a:defRPr>
            </a:lvl1pPr>
          </a:lstStyle>
          <a:p>
            <a:r>
              <a:rPr lang="en-US"/>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5470816"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5470816" y="2540529"/>
            <a:ext cx="3046302" cy="382749"/>
          </a:xfrm>
        </p:spPr>
        <p:txBody>
          <a:bodyPr lIns="0" anchor="b">
            <a:noAutofit/>
          </a:bodyPr>
          <a:lstStyle>
            <a:lvl1pPr marL="0" indent="0">
              <a:buNone/>
              <a:defRPr sz="1600" b="1">
                <a:latin typeface="+mn-lt"/>
                <a:cs typeface="Arial" panose="020B0604020202020204" pitchFamily="34" charset="0"/>
              </a:defRPr>
            </a:lvl1pPr>
          </a:lstStyle>
          <a:p>
            <a:pPr lvl="0"/>
            <a:r>
              <a:rPr lang="en-US"/>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8769607" y="2944854"/>
            <a:ext cx="3046302" cy="304504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769606" y="2540529"/>
            <a:ext cx="3023149" cy="382749"/>
          </a:xfrm>
        </p:spPr>
        <p:txBody>
          <a:bodyPr lIns="0" anchor="b">
            <a:noAutofit/>
          </a:bodyPr>
          <a:lstStyle>
            <a:lvl1pPr marL="0" indent="0">
              <a:buNone/>
              <a:defRPr sz="1600" b="1">
                <a:latin typeface="+mn-lt"/>
                <a:cs typeface="Arial" panose="020B0604020202020204" pitchFamily="34" charset="0"/>
              </a:defRPr>
            </a:lvl1pPr>
          </a:lstStyle>
          <a:p>
            <a:pPr lvl="0"/>
            <a:r>
              <a:rPr lang="en-US"/>
              <a:t>Click to add title here</a:t>
            </a:r>
          </a:p>
        </p:txBody>
      </p:sp>
    </p:spTree>
    <p:extLst>
      <p:ext uri="{BB962C8B-B14F-4D97-AF65-F5344CB8AC3E}">
        <p14:creationId xmlns:p14="http://schemas.microsoft.com/office/powerpoint/2010/main" val="3970810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lvl1pPr>
              <a:defRPr>
                <a:latin typeface="+mn-lt"/>
              </a:defRPr>
            </a:lvl1pPr>
          </a:lstStyle>
          <a:p>
            <a:r>
              <a:rPr lang="en-US"/>
              <a:t>Click icon to add picture</a:t>
            </a:r>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2"/>
          </a:solidFill>
        </p:spPr>
        <p:txBody>
          <a:bodyPr lIns="252000" tIns="144000" rIns="144000">
            <a:noAutofit/>
          </a:bodyPr>
          <a:lstStyle>
            <a:lvl1pPr marL="0" indent="0">
              <a:lnSpc>
                <a:spcPct val="100000"/>
              </a:lnSpc>
              <a:buNone/>
              <a:defRPr sz="1400">
                <a:solidFill>
                  <a:schemeClr val="tx2"/>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r">
              <a:defRPr>
                <a:latin typeface="+mj-lt"/>
              </a:defRPr>
            </a:lvl1pPr>
          </a:lstStyle>
          <a:p>
            <a:r>
              <a:rPr lang="en-US"/>
              <a:t>Click to </a:t>
            </a:r>
            <a:br>
              <a:rPr lang="en-US"/>
            </a:br>
            <a:r>
              <a:rPr lang="en-US"/>
              <a:t>Add Title</a:t>
            </a:r>
          </a:p>
        </p:txBody>
      </p:sp>
      <p:sp>
        <p:nvSpPr>
          <p:cNvPr id="6" name="Shape 62">
            <a:extLst>
              <a:ext uri="{FF2B5EF4-FFF2-40B4-BE49-F238E27FC236}">
                <a16:creationId xmlns:a16="http://schemas.microsoft.com/office/drawing/2014/main" id="{9EDA533D-03E6-4B64-A81C-A6F9E3301AB5}"/>
              </a:ext>
            </a:extLst>
          </p:cNvPr>
          <p:cNvSpPr/>
          <p:nvPr userDrawn="1"/>
        </p:nvSpPr>
        <p:spPr>
          <a:xfrm rot="16200000" flipV="1">
            <a:off x="965155" y="43498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3217407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0" y="3206186"/>
            <a:ext cx="12192000" cy="3651813"/>
          </a:xfrm>
          <a:solidFill>
            <a:schemeClr val="accent2"/>
          </a:solidFill>
        </p:spPr>
        <p:txBody>
          <a:bodyPr lIns="5400000" tIns="216000" rIns="1800000">
            <a:noAutofit/>
          </a:bodyPr>
          <a:lstStyle>
            <a:lvl1pPr marL="0" indent="0">
              <a:lnSpc>
                <a:spcPct val="100000"/>
              </a:lnSpc>
              <a:buNone/>
              <a:defRPr sz="1400">
                <a:solidFill>
                  <a:schemeClr val="tx2"/>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anchor="b"/>
          <a:lstStyle>
            <a:lvl1pPr algn="l">
              <a:defRPr>
                <a:latin typeface="+mj-lt"/>
              </a:defRPr>
            </a:lvl1pPr>
          </a:lstStyle>
          <a:p>
            <a:r>
              <a:rPr lang="en-US"/>
              <a:t>Click to Add Title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971836" y="836271"/>
            <a:ext cx="3523423" cy="5185458"/>
          </a:xfrm>
          <a:solidFill>
            <a:schemeClr val="bg1">
              <a:lumMod val="95000"/>
            </a:schemeClr>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997227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5278052" y="3206186"/>
            <a:ext cx="6435525" cy="2815543"/>
          </a:xfrm>
          <a:noFill/>
          <a:ln>
            <a:noFill/>
          </a:ln>
        </p:spPr>
        <p:txBody>
          <a:bodyPr lIns="0" tIns="216000" rIns="180000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lIns="0" anchor="b"/>
          <a:lstStyle>
            <a:lvl1pPr algn="l">
              <a:defRPr>
                <a:latin typeface="+mj-lt"/>
              </a:defRPr>
            </a:lvl1pPr>
          </a:lstStyle>
          <a:p>
            <a:r>
              <a:rPr lang="en-US"/>
              <a:t>Click to Add Title</a:t>
            </a:r>
          </a:p>
        </p:txBody>
      </p:sp>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3657059" cy="5185458"/>
          </a:xfrm>
          <a:solidFill>
            <a:schemeClr val="bg1">
              <a:lumMod val="95000"/>
            </a:schemeClr>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583128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a:lstStyle>
            <a:lvl1pPr>
              <a:defRPr>
                <a:latin typeface="+mn-lt"/>
              </a:defRPr>
            </a:lvl1pPr>
          </a:lstStyle>
          <a:p>
            <a:r>
              <a:rPr lang="en-US"/>
              <a:t>Click icon to add picture</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anchor="t"/>
          <a:lstStyle>
            <a:lvl1pPr algn="l">
              <a:defRPr>
                <a:latin typeface="+mj-lt"/>
              </a:defRPr>
            </a:lvl1pPr>
          </a:lstStyle>
          <a:p>
            <a:r>
              <a:rPr lang="en-US"/>
              <a:t>Click to </a:t>
            </a:r>
            <a:br>
              <a:rPr lang="en-US"/>
            </a:br>
            <a:r>
              <a:rPr lang="en-US"/>
              <a:t>Add Title</a:t>
            </a:r>
          </a:p>
        </p:txBody>
      </p:sp>
      <p:sp>
        <p:nvSpPr>
          <p:cNvPr id="6" name="Shape 62">
            <a:extLst>
              <a:ext uri="{FF2B5EF4-FFF2-40B4-BE49-F238E27FC236}">
                <a16:creationId xmlns:a16="http://schemas.microsoft.com/office/drawing/2014/main" id="{9EDA533D-03E6-4B64-A81C-A6F9E3301AB5}"/>
              </a:ext>
            </a:extLst>
          </p:cNvPr>
          <p:cNvSpPr/>
          <p:nvPr userDrawn="1"/>
        </p:nvSpPr>
        <p:spPr>
          <a:xfrm rot="16200000" flipV="1">
            <a:off x="965155" y="434980"/>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
        <p:nvSpPr>
          <p:cNvPr id="3" name="Rectangle 2">
            <a:extLst>
              <a:ext uri="{FF2B5EF4-FFF2-40B4-BE49-F238E27FC236}">
                <a16:creationId xmlns:a16="http://schemas.microsoft.com/office/drawing/2014/main" id="{9DF8596F-E730-47C4-86C3-F4A9B3F78268}"/>
              </a:ext>
            </a:extLst>
          </p:cNvPr>
          <p:cNvSpPr/>
          <p:nvPr userDrawn="1"/>
        </p:nvSpPr>
        <p:spPr>
          <a:xfrm>
            <a:off x="4745620" y="0"/>
            <a:ext cx="7446380" cy="3428990"/>
          </a:xfrm>
          <a:prstGeom prst="rect">
            <a:avLst/>
          </a:prstGeom>
          <a:solidFill>
            <a:schemeClr val="accent2"/>
          </a:solidFill>
        </p:spPr>
        <p:txBody>
          <a:bodyPr vert="horz" lIns="252000" tIns="144000" rIns="144000" bIns="45720" rtlCol="0">
            <a:noAutofit/>
          </a:bodyPr>
          <a:lstStyle/>
          <a:p>
            <a:pPr lvl="0" indent="0">
              <a:lnSpc>
                <a:spcPct val="100000"/>
              </a:lnSpc>
              <a:spcBef>
                <a:spcPts val="1000"/>
              </a:spcBef>
              <a:buFont typeface="Arial" panose="020B0604020202020204" pitchFamily="34" charset="0"/>
              <a:buNone/>
            </a:pPr>
            <a:endParaRPr lang="en-US" sz="1400" b="0" i="0">
              <a:solidFill>
                <a:schemeClr val="tx2"/>
              </a:solidFill>
              <a:latin typeface="+mn-lt"/>
              <a:cs typeface="Arial" panose="020B0604020202020204" pitchFamily="34" charset="0"/>
            </a:endParaRP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987207"/>
            <a:ext cx="2837822" cy="382749"/>
          </a:xfrm>
        </p:spPr>
        <p:txBody>
          <a:bodyPr lIns="0" tIns="0" anchor="t">
            <a:normAutofit/>
          </a:bodyPr>
          <a:lstStyle>
            <a:lvl1pPr marL="0" indent="0">
              <a:buNone/>
              <a:defRPr sz="1600" b="1">
                <a:solidFill>
                  <a:schemeClr val="tx2"/>
                </a:solidFill>
                <a:latin typeface="+mn-lt"/>
                <a:cs typeface="Arial" panose="020B0604020202020204" pitchFamily="34" charset="0"/>
              </a:defRPr>
            </a:lvl1pPr>
          </a:lstStyle>
          <a:p>
            <a:pPr lvl="0"/>
            <a:r>
              <a:rPr lang="en-US"/>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8351371" y="987208"/>
            <a:ext cx="3501106" cy="1397178"/>
          </a:xfrm>
        </p:spPr>
        <p:txBody>
          <a:bodyPr lIns="0" tIns="0">
            <a:normAutofit/>
          </a:bodyPr>
          <a:lstStyle>
            <a:lvl1pPr marL="0" indent="0">
              <a:lnSpc>
                <a:spcPct val="100000"/>
              </a:lnSpc>
              <a:buNone/>
              <a:defRPr sz="1400">
                <a:solidFill>
                  <a:schemeClr val="tx2"/>
                </a:solidFill>
                <a:latin typeface="+mn-lt"/>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3336362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838200" y="4566452"/>
            <a:ext cx="5007015" cy="1440000"/>
          </a:xfrm>
          <a:solidFill>
            <a:schemeClr val="bg1"/>
          </a:solidFill>
        </p:spPr>
        <p:txBody>
          <a:bodyPr lIns="216000">
            <a:normAutofit/>
          </a:bodyPr>
          <a:lstStyle>
            <a:lvl1pPr>
              <a:defRPr sz="4000">
                <a:latin typeface="+mj-lt"/>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B9B3BD2-24FF-4E30-B0DA-4DCD6E57D9FC}"/>
              </a:ext>
            </a:extLst>
          </p:cNvPr>
          <p:cNvSpPr>
            <a:spLocks noGrp="1"/>
          </p:cNvSpPr>
          <p:nvPr>
            <p:ph type="pic" sz="quarter" idx="10"/>
          </p:nvPr>
        </p:nvSpPr>
        <p:spPr>
          <a:xfrm>
            <a:off x="838200" y="0"/>
            <a:ext cx="11353800" cy="6858000"/>
          </a:xfrm>
        </p:spPr>
        <p:txBody>
          <a:bodyPr/>
          <a:lstStyle/>
          <a:p>
            <a:r>
              <a:rPr lang="en-US"/>
              <a:t>Click icon to add picture</a:t>
            </a:r>
          </a:p>
        </p:txBody>
      </p:sp>
      <p:sp>
        <p:nvSpPr>
          <p:cNvPr id="4" name="Text Placeholder 3">
            <a:extLst>
              <a:ext uri="{FF2B5EF4-FFF2-40B4-BE49-F238E27FC236}">
                <a16:creationId xmlns:a16="http://schemas.microsoft.com/office/drawing/2014/main" id="{049A10FA-D831-43AB-9DF1-EDB14480E3E1}"/>
              </a:ext>
            </a:extLst>
          </p:cNvPr>
          <p:cNvSpPr>
            <a:spLocks noGrp="1"/>
          </p:cNvSpPr>
          <p:nvPr>
            <p:ph type="body" sz="quarter" idx="11" hasCustomPrompt="1"/>
          </p:nvPr>
        </p:nvSpPr>
        <p:spPr>
          <a:xfrm>
            <a:off x="0" y="-1478756"/>
            <a:ext cx="4572000" cy="1189037"/>
          </a:xfrm>
        </p:spPr>
        <p:txBody>
          <a:bodyPr anchor="b">
            <a:normAutofit/>
          </a:bodyPr>
          <a:lstStyle>
            <a:lvl1pPr marL="0" indent="0">
              <a:buNone/>
              <a:defRPr sz="2800">
                <a:solidFill>
                  <a:schemeClr val="bg1">
                    <a:lumMod val="85000"/>
                  </a:schemeClr>
                </a:solidFill>
              </a:defRPr>
            </a:lvl1pPr>
          </a:lstStyle>
          <a:p>
            <a:pPr lvl="0"/>
            <a:r>
              <a:rPr lang="en-US"/>
              <a:t>Slide Title</a:t>
            </a:r>
          </a:p>
        </p:txBody>
      </p:sp>
    </p:spTree>
    <p:extLst>
      <p:ext uri="{BB962C8B-B14F-4D97-AF65-F5344CB8AC3E}">
        <p14:creationId xmlns:p14="http://schemas.microsoft.com/office/powerpoint/2010/main" val="2632027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p>
        </p:txBody>
      </p:sp>
      <p:sp>
        <p:nvSpPr>
          <p:cNvPr id="3" name="Title 4">
            <a:extLst>
              <a:ext uri="{FF2B5EF4-FFF2-40B4-BE49-F238E27FC236}">
                <a16:creationId xmlns:a16="http://schemas.microsoft.com/office/drawing/2014/main" id="{7FBD120B-8377-4641-9618-9DD682652CAA}"/>
              </a:ext>
            </a:extLst>
          </p:cNvPr>
          <p:cNvSpPr>
            <a:spLocks noGrp="1"/>
          </p:cNvSpPr>
          <p:nvPr>
            <p:ph type="title"/>
          </p:nvPr>
        </p:nvSpPr>
        <p:spPr>
          <a:xfrm>
            <a:off x="0" y="4705635"/>
            <a:ext cx="5845215" cy="1440000"/>
          </a:xfrm>
          <a:solidFill>
            <a:schemeClr val="bg1"/>
          </a:solidFill>
        </p:spPr>
        <p:txBody>
          <a:bodyPr lIns="792000">
            <a:normAutofit/>
          </a:bodyPr>
          <a:lstStyle>
            <a:lvl1pPr>
              <a:defRPr sz="4000">
                <a:latin typeface="+mj-lt"/>
              </a:defRPr>
            </a:lvl1pPr>
          </a:lstStyle>
          <a:p>
            <a:r>
              <a:rPr lang="en-US"/>
              <a:t>Click to edit Master title style</a:t>
            </a:r>
          </a:p>
        </p:txBody>
      </p:sp>
    </p:spTree>
    <p:extLst>
      <p:ext uri="{BB962C8B-B14F-4D97-AF65-F5344CB8AC3E}">
        <p14:creationId xmlns:p14="http://schemas.microsoft.com/office/powerpoint/2010/main" val="4259740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p>
        </p:txBody>
      </p:sp>
    </p:spTree>
    <p:extLst>
      <p:ext uri="{BB962C8B-B14F-4D97-AF65-F5344CB8AC3E}">
        <p14:creationId xmlns:p14="http://schemas.microsoft.com/office/powerpoint/2010/main" val="2955941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66147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p>
        </p:txBody>
      </p:sp>
    </p:spTree>
    <p:extLst>
      <p:ext uri="{BB962C8B-B14F-4D97-AF65-F5344CB8AC3E}">
        <p14:creationId xmlns:p14="http://schemas.microsoft.com/office/powerpoint/2010/main" val="2125954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1"/>
            <a:ext cx="11353800" cy="5547360"/>
          </a:xfrm>
        </p:spPr>
        <p:txBody>
          <a:bodyPr/>
          <a:lstStyle/>
          <a:p>
            <a:r>
              <a:rPr lang="en-US"/>
              <a:t>Click icon to add picture</a:t>
            </a:r>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853440" y="5688402"/>
            <a:ext cx="8717280" cy="823070"/>
          </a:xfrm>
          <a:solidFill>
            <a:schemeClr val="bg1"/>
          </a:solidFill>
        </p:spPr>
        <p:txBody>
          <a:bodyPr lIns="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7136611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8200" y="853441"/>
            <a:ext cx="11353800" cy="5151119"/>
          </a:xfrm>
        </p:spPr>
        <p:txBody>
          <a:bodyPr/>
          <a:lstStyle/>
          <a:p>
            <a:r>
              <a:rPr lang="en-US"/>
              <a:t>Click icon to add picture</a:t>
            </a:r>
          </a:p>
        </p:txBody>
      </p:sp>
    </p:spTree>
    <p:extLst>
      <p:ext uri="{BB962C8B-B14F-4D97-AF65-F5344CB8AC3E}">
        <p14:creationId xmlns:p14="http://schemas.microsoft.com/office/powerpoint/2010/main" val="39089884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1314209" y="1203769"/>
            <a:ext cx="9563582" cy="5060062"/>
          </a:xfrm>
          <a:solidFill>
            <a:schemeClr val="bg1"/>
          </a:solidFill>
        </p:spPr>
        <p:txBody>
          <a:bodyPr/>
          <a:lstStyle/>
          <a:p>
            <a:r>
              <a:rPr lang="en-US"/>
              <a:t>Click icon to add picture</a:t>
            </a:r>
          </a:p>
        </p:txBody>
      </p:sp>
      <p:sp>
        <p:nvSpPr>
          <p:cNvPr id="3" name="Title 4">
            <a:extLst>
              <a:ext uri="{FF2B5EF4-FFF2-40B4-BE49-F238E27FC236}">
                <a16:creationId xmlns:a16="http://schemas.microsoft.com/office/drawing/2014/main" id="{F595BB60-922F-4254-AD20-DEA3FA4B75C4}"/>
              </a:ext>
            </a:extLst>
          </p:cNvPr>
          <p:cNvSpPr>
            <a:spLocks noGrp="1"/>
          </p:cNvSpPr>
          <p:nvPr>
            <p:ph type="title"/>
          </p:nvPr>
        </p:nvSpPr>
        <p:spPr>
          <a:xfrm>
            <a:off x="1314208" y="339162"/>
            <a:ext cx="9563581" cy="823070"/>
          </a:xfrm>
          <a:noFill/>
        </p:spPr>
        <p:txBody>
          <a:bodyPr lIns="0">
            <a:normAutofit/>
          </a:bodyPr>
          <a:lstStyle>
            <a:lvl1pPr>
              <a:defRPr sz="4000">
                <a:latin typeface="+mj-lt"/>
              </a:defRPr>
            </a:lvl1pPr>
          </a:lstStyle>
          <a:p>
            <a:r>
              <a:rPr lang="en-US"/>
              <a:t>Click to edit Master title style</a:t>
            </a:r>
          </a:p>
        </p:txBody>
      </p:sp>
    </p:spTree>
    <p:extLst>
      <p:ext uri="{BB962C8B-B14F-4D97-AF65-F5344CB8AC3E}">
        <p14:creationId xmlns:p14="http://schemas.microsoft.com/office/powerpoint/2010/main" val="23234657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8DE1C71F-8DD3-4FFB-B233-CF08AE5260F8}"/>
              </a:ext>
            </a:extLst>
          </p:cNvPr>
          <p:cNvSpPr>
            <a:spLocks noGrp="1"/>
          </p:cNvSpPr>
          <p:nvPr>
            <p:ph type="pic" sz="quarter" idx="10"/>
          </p:nvPr>
        </p:nvSpPr>
        <p:spPr>
          <a:xfrm>
            <a:off x="836030" y="747000"/>
            <a:ext cx="10519940" cy="5364000"/>
          </a:xfrm>
          <a:solidFill>
            <a:schemeClr val="bg1"/>
          </a:solidFill>
        </p:spPr>
        <p:txBody>
          <a:bodyPr/>
          <a:lstStyle/>
          <a:p>
            <a:r>
              <a:rPr lang="en-US"/>
              <a:t>Click icon to add picture</a:t>
            </a:r>
          </a:p>
        </p:txBody>
      </p:sp>
    </p:spTree>
    <p:extLst>
      <p:ext uri="{BB962C8B-B14F-4D97-AF65-F5344CB8AC3E}">
        <p14:creationId xmlns:p14="http://schemas.microsoft.com/office/powerpoint/2010/main" val="25622677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0"/>
            <a:ext cx="1137043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365125"/>
            <a:ext cx="7634288" cy="1325563"/>
          </a:xfrm>
        </p:spPr>
        <p:txBody>
          <a:bodyPr>
            <a:normAutofit/>
          </a:bodyPr>
          <a:lstStyle>
            <a:lvl1pPr>
              <a:defRPr sz="6000" b="1">
                <a:solidFill>
                  <a:schemeClr val="bg1"/>
                </a:solidFill>
                <a:latin typeface="+mj-lt"/>
              </a:defRPr>
            </a:lvl1pPr>
          </a:lstStyle>
          <a:p>
            <a:r>
              <a:rPr lang="en-US"/>
              <a:t>Section Header</a:t>
            </a:r>
          </a:p>
        </p:txBody>
      </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530361" y="4719574"/>
            <a:ext cx="2489200" cy="3124200"/>
          </a:xfrm>
        </p:spPr>
        <p:txBody>
          <a:bodyPr tIns="0" bIns="0" anchor="b">
            <a:noAutofit/>
          </a:bodyPr>
          <a:lstStyle>
            <a:lvl1pPr marL="0" indent="0" algn="r">
              <a:buNone/>
              <a:defRPr sz="30000">
                <a:solidFill>
                  <a:schemeClr val="bg1">
                    <a:alpha val="20000"/>
                  </a:schemeClr>
                </a:solidFill>
                <a:latin typeface="+mj-lt"/>
                <a:cs typeface="Arial" panose="020B0604020202020204" pitchFamily="34" charset="0"/>
              </a:defRPr>
            </a:lvl1pPr>
          </a:lstStyle>
          <a:p>
            <a:pPr lvl="0"/>
            <a:r>
              <a:rPr lang="en-US"/>
              <a:t>1</a:t>
            </a:r>
          </a:p>
        </p:txBody>
      </p:sp>
    </p:spTree>
    <p:extLst>
      <p:ext uri="{BB962C8B-B14F-4D97-AF65-F5344CB8AC3E}">
        <p14:creationId xmlns:p14="http://schemas.microsoft.com/office/powerpoint/2010/main" val="2948043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5831840" y="0"/>
            <a:ext cx="552195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771525"/>
            <a:ext cx="4699000" cy="1694180"/>
          </a:xfrm>
        </p:spPr>
        <p:txBody>
          <a:bodyPr lIns="0" anchor="t">
            <a:noAutofit/>
          </a:bodyPr>
          <a:lstStyle>
            <a:lvl1pPr>
              <a:defRPr sz="6600" b="1">
                <a:solidFill>
                  <a:schemeClr val="tx2"/>
                </a:solidFill>
                <a:latin typeface="+mj-lt"/>
              </a:defRPr>
            </a:lvl1pPr>
          </a:lstStyle>
          <a:p>
            <a:r>
              <a:rPr lang="en-US"/>
              <a:t>Section </a:t>
            </a:r>
            <a:br>
              <a:rPr lang="en-US"/>
            </a:br>
            <a:r>
              <a:rPr lang="en-US"/>
              <a:t>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p:spPr>
        <p:txBody>
          <a:bodyPr bIns="0" anchor="b">
            <a:noAutofit/>
          </a:bodyPr>
          <a:lstStyle>
            <a:lvl1pPr marL="0" indent="0" algn="r">
              <a:buNone/>
              <a:defRPr sz="25000">
                <a:solidFill>
                  <a:schemeClr val="bg1">
                    <a:alpha val="20000"/>
                  </a:schemeClr>
                </a:solidFill>
                <a:latin typeface="+mj-lt"/>
                <a:cs typeface="Arial" panose="020B0604020202020204" pitchFamily="34" charset="0"/>
              </a:defRPr>
            </a:lvl1pPr>
          </a:lstStyle>
          <a:p>
            <a:pPr lvl="0"/>
            <a:r>
              <a:rPr lang="en-US"/>
              <a:t>2</a:t>
            </a:r>
          </a:p>
        </p:txBody>
      </p:sp>
    </p:spTree>
    <p:extLst>
      <p:ext uri="{BB962C8B-B14F-4D97-AF65-F5344CB8AC3E}">
        <p14:creationId xmlns:p14="http://schemas.microsoft.com/office/powerpoint/2010/main" val="11717688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 y="0"/>
            <a:ext cx="705612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200" y="771525"/>
            <a:ext cx="5257800" cy="1694180"/>
          </a:xfrm>
        </p:spPr>
        <p:txBody>
          <a:bodyPr lIns="0" anchor="t">
            <a:normAutofit/>
          </a:bodyPr>
          <a:lstStyle>
            <a:lvl1pPr>
              <a:defRPr sz="6000" b="1">
                <a:solidFill>
                  <a:schemeClr val="bg1"/>
                </a:solidFill>
                <a:latin typeface="+mj-lt"/>
              </a:defRPr>
            </a:lvl1pPr>
          </a:lstStyle>
          <a:p>
            <a:r>
              <a:rPr lang="en-US"/>
              <a:t>Section Header</a:t>
            </a:r>
          </a:p>
        </p:txBody>
      </p:sp>
      <p:sp>
        <p:nvSpPr>
          <p:cNvPr id="18" name="Text Placeholder 3">
            <a:extLst>
              <a:ext uri="{FF2B5EF4-FFF2-40B4-BE49-F238E27FC236}">
                <a16:creationId xmlns:a16="http://schemas.microsoft.com/office/drawing/2014/main" id="{88BD7D8D-4534-4674-90CD-5444E7502E2A}"/>
              </a:ext>
            </a:extLst>
          </p:cNvPr>
          <p:cNvSpPr>
            <a:spLocks noGrp="1"/>
          </p:cNvSpPr>
          <p:nvPr>
            <p:ph type="body" sz="quarter" idx="10" hasCustomPrompt="1"/>
          </p:nvPr>
        </p:nvSpPr>
        <p:spPr>
          <a:xfrm>
            <a:off x="9502636" y="4463007"/>
            <a:ext cx="2489200" cy="3124198"/>
          </a:xfrm>
        </p:spPr>
        <p:txBody>
          <a:bodyPr bIns="0" anchor="b">
            <a:noAutofit/>
          </a:bodyPr>
          <a:lstStyle>
            <a:lvl1pPr marL="0" indent="0" algn="r">
              <a:buNone/>
              <a:defRPr sz="25000">
                <a:solidFill>
                  <a:schemeClr val="bg1">
                    <a:lumMod val="85000"/>
                    <a:alpha val="20000"/>
                  </a:schemeClr>
                </a:solidFill>
                <a:latin typeface="+mj-lt"/>
                <a:cs typeface="Arial" panose="020B0604020202020204" pitchFamily="34" charset="0"/>
              </a:defRPr>
            </a:lvl1pPr>
          </a:lstStyle>
          <a:p>
            <a:pPr lvl="0"/>
            <a:r>
              <a:rPr lang="en-US"/>
              <a:t>#</a:t>
            </a:r>
          </a:p>
        </p:txBody>
      </p:sp>
    </p:spTree>
    <p:extLst>
      <p:ext uri="{BB962C8B-B14F-4D97-AF65-F5344CB8AC3E}">
        <p14:creationId xmlns:p14="http://schemas.microsoft.com/office/powerpoint/2010/main" val="42496879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1"/>
        </a:solidFill>
        <a:effectLst/>
      </p:bgPr>
    </p:bg>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FC75DEA4-0A76-480D-A95E-49B8E0DD9749}"/>
              </a:ext>
            </a:extLst>
          </p:cNvPr>
          <p:cNvSpPr>
            <a:spLocks noGrp="1"/>
          </p:cNvSpPr>
          <p:nvPr>
            <p:ph type="body" sz="quarter" idx="10" hasCustomPrompt="1"/>
          </p:nvPr>
        </p:nvSpPr>
        <p:spPr>
          <a:xfrm>
            <a:off x="7335647" y="3145492"/>
            <a:ext cx="2489200" cy="3124198"/>
          </a:xfrm>
        </p:spPr>
        <p:txBody>
          <a:bodyPr bIns="0" anchor="b">
            <a:noAutofit/>
          </a:bodyPr>
          <a:lstStyle>
            <a:lvl1pPr marL="0" indent="0" algn="l">
              <a:buNone/>
              <a:defRPr sz="25000">
                <a:solidFill>
                  <a:srgbClr val="5DAAB0">
                    <a:alpha val="20000"/>
                  </a:srgbClr>
                </a:solidFill>
                <a:latin typeface="+mj-lt"/>
                <a:cs typeface="Arial" panose="020B0604020202020204" pitchFamily="34" charset="0"/>
              </a:defRPr>
            </a:lvl1pPr>
          </a:lstStyle>
          <a:p>
            <a:pPr lvl="0"/>
            <a:r>
              <a:rPr lang="en-US"/>
              <a:t>#</a:t>
            </a:r>
          </a:p>
        </p:txBody>
      </p:sp>
      <p:sp>
        <p:nvSpPr>
          <p:cNvPr id="16" name="Rectangle 15">
            <a:extLst>
              <a:ext uri="{FF2B5EF4-FFF2-40B4-BE49-F238E27FC236}">
                <a16:creationId xmlns:a16="http://schemas.microsoft.com/office/drawing/2014/main" id="{E0729B41-53A1-4BDC-BF75-A9E553C70D89}"/>
              </a:ext>
            </a:extLst>
          </p:cNvPr>
          <p:cNvSpPr/>
          <p:nvPr userDrawn="1"/>
        </p:nvSpPr>
        <p:spPr>
          <a:xfrm>
            <a:off x="0" y="1394370"/>
            <a:ext cx="7056121" cy="40692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60" y="1934210"/>
            <a:ext cx="5273040" cy="1694180"/>
          </a:xfrm>
        </p:spPr>
        <p:txBody>
          <a:bodyPr lIns="0" anchor="t">
            <a:normAutofit/>
          </a:bodyPr>
          <a:lstStyle>
            <a:lvl1pPr>
              <a:defRPr sz="6000" b="1">
                <a:solidFill>
                  <a:schemeClr val="bg1"/>
                </a:solidFill>
                <a:latin typeface="+mj-lt"/>
              </a:defRPr>
            </a:lvl1pPr>
          </a:lstStyle>
          <a:p>
            <a:r>
              <a:rPr lang="en-US"/>
              <a:t>Section Header</a:t>
            </a:r>
          </a:p>
        </p:txBody>
      </p:sp>
    </p:spTree>
    <p:extLst>
      <p:ext uri="{BB962C8B-B14F-4D97-AF65-F5344CB8AC3E}">
        <p14:creationId xmlns:p14="http://schemas.microsoft.com/office/powerpoint/2010/main" val="1793532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729B41-53A1-4BDC-BF75-A9E553C70D89}"/>
              </a:ext>
            </a:extLst>
          </p:cNvPr>
          <p:cNvSpPr/>
          <p:nvPr userDrawn="1"/>
        </p:nvSpPr>
        <p:spPr>
          <a:xfrm>
            <a:off x="-16640" y="1"/>
            <a:ext cx="12208639" cy="4907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22959" y="2691447"/>
            <a:ext cx="6272321" cy="1694180"/>
          </a:xfrm>
        </p:spPr>
        <p:txBody>
          <a:bodyPr lIns="0" anchor="b">
            <a:noAutofit/>
          </a:bodyPr>
          <a:lstStyle>
            <a:lvl1pPr algn="l">
              <a:defRPr sz="6600" b="1">
                <a:solidFill>
                  <a:schemeClr val="bg1"/>
                </a:solidFill>
                <a:latin typeface="+mj-lt"/>
              </a:defRPr>
            </a:lvl1pPr>
          </a:lstStyle>
          <a:p>
            <a:r>
              <a:rPr lang="en-US"/>
              <a:t>Section Header</a:t>
            </a:r>
          </a:p>
        </p:txBody>
      </p:sp>
      <p:sp>
        <p:nvSpPr>
          <p:cNvPr id="19" name="Text Placeholder 3">
            <a:extLst>
              <a:ext uri="{FF2B5EF4-FFF2-40B4-BE49-F238E27FC236}">
                <a16:creationId xmlns:a16="http://schemas.microsoft.com/office/drawing/2014/main" id="{7A110188-91CF-42CE-9B0F-643DB15F9D8E}"/>
              </a:ext>
            </a:extLst>
          </p:cNvPr>
          <p:cNvSpPr>
            <a:spLocks noGrp="1"/>
          </p:cNvSpPr>
          <p:nvPr>
            <p:ph type="body" sz="quarter" idx="10" hasCustomPrompt="1"/>
          </p:nvPr>
        </p:nvSpPr>
        <p:spPr>
          <a:xfrm>
            <a:off x="7591826" y="2613057"/>
            <a:ext cx="2489200" cy="3124198"/>
          </a:xfrm>
        </p:spPr>
        <p:txBody>
          <a:bodyPr bIns="0" anchor="b">
            <a:noAutofit/>
          </a:bodyPr>
          <a:lstStyle>
            <a:lvl1pPr marL="0" indent="0" algn="l">
              <a:buNone/>
              <a:defRPr sz="25000">
                <a:solidFill>
                  <a:srgbClr val="3B7579"/>
                </a:solidFill>
                <a:latin typeface="+mj-lt"/>
                <a:cs typeface="Arial" panose="020B0604020202020204" pitchFamily="34" charset="0"/>
              </a:defRPr>
            </a:lvl1pPr>
          </a:lstStyle>
          <a:p>
            <a:pPr lvl="0"/>
            <a:r>
              <a:rPr lang="en-US"/>
              <a:t>#</a:t>
            </a:r>
          </a:p>
        </p:txBody>
      </p:sp>
    </p:spTree>
    <p:extLst>
      <p:ext uri="{BB962C8B-B14F-4D97-AF65-F5344CB8AC3E}">
        <p14:creationId xmlns:p14="http://schemas.microsoft.com/office/powerpoint/2010/main" val="37630524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278528"/>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834DECF-152F-4E39-AD49-1ADCE9F759DB}"/>
              </a:ext>
            </a:extLst>
          </p:cNvPr>
          <p:cNvSpPr>
            <a:spLocks noGrp="1"/>
          </p:cNvSpPr>
          <p:nvPr>
            <p:ph type="pic" sz="quarter" idx="21"/>
          </p:nvPr>
        </p:nvSpPr>
        <p:spPr>
          <a:xfrm>
            <a:off x="841375" y="3097232"/>
            <a:ext cx="4008120" cy="2742196"/>
          </a:xfrm>
        </p:spPr>
        <p:txBody>
          <a:bodyPr>
            <a:normAutofit/>
          </a:bodyPr>
          <a:lstStyle>
            <a:lvl1pPr>
              <a:defRPr sz="1200"/>
            </a:lvl1pPr>
          </a:lstStyle>
          <a:p>
            <a:r>
              <a:rPr lang="en-US" noProof="0"/>
              <a:t>Click icon to add picture</a:t>
            </a: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normAutofit/>
          </a:bodyPr>
          <a:lstStyle>
            <a:lvl1pPr>
              <a:defRPr sz="4000" b="1">
                <a:latin typeface="+mj-lt"/>
              </a:defRPr>
            </a:lvl1pPr>
          </a:lstStyle>
          <a:p>
            <a:r>
              <a:rPr lang="en-US" noProof="0"/>
              <a:t>Click to Add </a:t>
            </a:r>
            <a:br>
              <a:rPr lang="en-US" noProof="0"/>
            </a:br>
            <a:r>
              <a:rPr lang="en-US" noProof="0"/>
              <a:t>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375081"/>
          </a:xfrm>
        </p:spPr>
        <p:txBody>
          <a:bodyPr lIns="0" anchor="t">
            <a:normAutofit/>
          </a:bodyPr>
          <a:lstStyle>
            <a:lvl1pPr marL="0" indent="0">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829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Picture Placeholder 5">
            <a:extLst>
              <a:ext uri="{FF2B5EF4-FFF2-40B4-BE49-F238E27FC236}">
                <a16:creationId xmlns:a16="http://schemas.microsoft.com/office/drawing/2014/main" id="{EADDC907-00BA-437D-8631-DCDAA19616AC}"/>
              </a:ext>
            </a:extLst>
          </p:cNvPr>
          <p:cNvSpPr>
            <a:spLocks noGrp="1"/>
          </p:cNvSpPr>
          <p:nvPr>
            <p:ph type="pic" sz="quarter" idx="13"/>
          </p:nvPr>
        </p:nvSpPr>
        <p:spPr>
          <a:xfrm>
            <a:off x="6790155" y="1042384"/>
            <a:ext cx="804759" cy="804759"/>
          </a:xfrm>
          <a:prstGeom prst="ellipse">
            <a:avLst/>
          </a:prstGeom>
          <a:solidFill>
            <a:schemeClr val="accent1"/>
          </a:solidFill>
          <a:ln w="19050">
            <a:noFill/>
          </a:ln>
        </p:spPr>
        <p:txBody>
          <a:bodyPr>
            <a:normAutofit/>
          </a:bodyPr>
          <a:lstStyle>
            <a:lvl1pPr>
              <a:defRPr sz="800"/>
            </a:lvl1pPr>
          </a:lstStyle>
          <a:p>
            <a:r>
              <a:rPr lang="en-US" noProof="0"/>
              <a:t>Click icon to add picture</a:t>
            </a:r>
          </a:p>
        </p:txBody>
      </p:sp>
      <p:sp>
        <p:nvSpPr>
          <p:cNvPr id="21" name="Picture Placeholder 5">
            <a:extLst>
              <a:ext uri="{FF2B5EF4-FFF2-40B4-BE49-F238E27FC236}">
                <a16:creationId xmlns:a16="http://schemas.microsoft.com/office/drawing/2014/main" id="{44A0EDB5-B80A-4225-9741-99690ADBCE8D}"/>
              </a:ext>
            </a:extLst>
          </p:cNvPr>
          <p:cNvSpPr>
            <a:spLocks noGrp="1"/>
          </p:cNvSpPr>
          <p:nvPr>
            <p:ph type="pic" sz="quarter" idx="14"/>
          </p:nvPr>
        </p:nvSpPr>
        <p:spPr>
          <a:xfrm>
            <a:off x="6790155" y="2331743"/>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a:extLst>
              <a:ext uri="{FF2B5EF4-FFF2-40B4-BE49-F238E27FC236}">
                <a16:creationId xmlns:a16="http://schemas.microsoft.com/office/drawing/2014/main" id="{E5C18081-A6EE-421D-96AC-0A7FA46F744A}"/>
              </a:ext>
            </a:extLst>
          </p:cNvPr>
          <p:cNvSpPr>
            <a:spLocks noGrp="1"/>
          </p:cNvSpPr>
          <p:nvPr>
            <p:ph type="pic" sz="quarter" idx="15"/>
          </p:nvPr>
        </p:nvSpPr>
        <p:spPr>
          <a:xfrm>
            <a:off x="6790155" y="3621102"/>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3" name="Picture Placeholder 5">
            <a:extLst>
              <a:ext uri="{FF2B5EF4-FFF2-40B4-BE49-F238E27FC236}">
                <a16:creationId xmlns:a16="http://schemas.microsoft.com/office/drawing/2014/main" id="{1D21CB0A-3210-4B51-85A0-5111AEBA214F}"/>
              </a:ext>
            </a:extLst>
          </p:cNvPr>
          <p:cNvSpPr>
            <a:spLocks noGrp="1"/>
          </p:cNvSpPr>
          <p:nvPr>
            <p:ph type="pic" sz="quarter" idx="16"/>
          </p:nvPr>
        </p:nvSpPr>
        <p:spPr>
          <a:xfrm>
            <a:off x="6790155" y="4910461"/>
            <a:ext cx="804759" cy="804759"/>
          </a:xfrm>
          <a:prstGeom prst="ellipse">
            <a:avLst/>
          </a:prstGeom>
          <a:solidFill>
            <a:schemeClr val="accent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463303" y="2677210"/>
            <a:ext cx="804759" cy="804759"/>
          </a:xfrm>
          <a:prstGeom prst="ellipse">
            <a:avLst/>
          </a:prstGeom>
          <a:solidFill>
            <a:schemeClr val="bg1"/>
          </a:solidFill>
          <a:ln w="19050">
            <a:solidFill>
              <a:srgbClr val="1F1F26"/>
            </a:solidFill>
          </a:ln>
        </p:spPr>
        <p:txBody>
          <a:bodyPr>
            <a:normAutofit/>
          </a:bodyPr>
          <a:lstStyle>
            <a:lvl1pPr>
              <a:defRPr sz="800"/>
            </a:lvl1pPr>
          </a:lstStyle>
          <a:p>
            <a:r>
              <a:rPr lang="en-US" noProof="0"/>
              <a:t>Click icon to add picture</a:t>
            </a:r>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31060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157913"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10005218" y="2677210"/>
            <a:ext cx="804759" cy="804759"/>
          </a:xfrm>
          <a:prstGeom prst="ellipse">
            <a:avLst/>
          </a:prstGeom>
          <a:solidFill>
            <a:schemeClr val="bg1"/>
          </a:solidFill>
          <a:ln w="19050">
            <a:solidFill>
              <a:srgbClr val="1F1F26"/>
            </a:solid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133730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1039330"/>
            <a:ext cx="10854914" cy="804759"/>
          </a:xfrm>
        </p:spPr>
        <p:txBody>
          <a:bodyPr lIns="0" anchor="b">
            <a:normAutofit/>
          </a:bodyPr>
          <a:lstStyle>
            <a:lvl1pPr algn="ctr">
              <a:defRPr sz="4000" b="1">
                <a:latin typeface="+mj-lt"/>
              </a:defRPr>
            </a:lvl1pPr>
          </a:lstStyle>
          <a:p>
            <a:r>
              <a:rPr lang="en-US" noProof="0"/>
              <a:t>Click to Add Slide Title Here</a:t>
            </a:r>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1341120" y="3235748"/>
            <a:ext cx="1049126" cy="1049124"/>
          </a:xfrm>
          <a:prstGeom prst="ellipse">
            <a:avLst/>
          </a:prstGeom>
          <a:solidFill>
            <a:schemeClr val="accent1"/>
          </a:solidFill>
          <a:ln w="19050">
            <a:noFill/>
          </a:ln>
        </p:spPr>
        <p:txBody>
          <a:bodyPr>
            <a:normAutofit/>
          </a:bodyPr>
          <a:lstStyle>
            <a:lvl1pPr>
              <a:defRPr sz="800">
                <a:latin typeface="+mn-lt"/>
              </a:defRPr>
            </a:lvl1pPr>
          </a:lstStyle>
          <a:p>
            <a:r>
              <a:rPr lang="en-US" noProof="0"/>
              <a:t>Click icon to add picture</a:t>
            </a:r>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418842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7035730"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9883035" y="3235748"/>
            <a:ext cx="1049126" cy="1049124"/>
          </a:xfrm>
          <a:prstGeom prst="ellipse">
            <a:avLst/>
          </a:prstGeom>
          <a:solidFill>
            <a:schemeClr val="accent1"/>
          </a:solidFill>
          <a:ln w="19050">
            <a:no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731694"/>
          </a:xfrm>
        </p:spPr>
        <p:txBody>
          <a:bodyPr anchor="t">
            <a:normAutofit/>
          </a:bodyPr>
          <a:lstStyle>
            <a:lvl1pPr marL="0" indent="0" algn="ctr">
              <a:buNone/>
              <a:defRPr sz="1400">
                <a:latin typeface="+mn-lt"/>
              </a:defRPr>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2018022"/>
            <a:ext cx="10685257" cy="541483"/>
          </a:xfrm>
        </p:spPr>
        <p:txBody>
          <a:bodyPr lIns="0">
            <a:noAutofit/>
          </a:bodyPr>
          <a:lstStyle>
            <a:lvl1pPr marL="0" indent="0" algn="ctr">
              <a:lnSpc>
                <a:spcPct val="100000"/>
              </a:lnSpc>
              <a:buNone/>
              <a:defRPr sz="1400">
                <a:latin typeface="+mn-lt"/>
                <a:cs typeface="Arial" panose="020B0604020202020204" pitchFamily="34" charset="0"/>
              </a:defRPr>
            </a:lvl1pPr>
          </a:lstStyle>
          <a:p>
            <a:pPr lvl="0"/>
            <a:r>
              <a:rPr lang="en-US" noProof="0"/>
              <a:t>Click to edit Master text styles</a:t>
            </a:r>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a:solidFill>
                <a:schemeClr val="tx2"/>
              </a:solidFill>
              <a:latin typeface="+mn-lt"/>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atin typeface="+mj-lt"/>
              </a:defRPr>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n-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5" name="Shape 62">
            <a:extLst>
              <a:ext uri="{FF2B5EF4-FFF2-40B4-BE49-F238E27FC236}">
                <a16:creationId xmlns:a16="http://schemas.microsoft.com/office/drawing/2014/main" id="{00B58E1E-3AD1-467A-94AA-6578BE4756A3}"/>
              </a:ext>
            </a:extLst>
          </p:cNvPr>
          <p:cNvSpPr/>
          <p:nvPr userDrawn="1"/>
        </p:nvSpPr>
        <p:spPr>
          <a:xfrm rot="16200000" flipV="1">
            <a:off x="965155" y="1152611"/>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a:p>
        </p:txBody>
      </p:sp>
      <p:sp>
        <p:nvSpPr>
          <p:cNvPr id="6" name="Picture Placeholder 5">
            <a:extLst>
              <a:ext uri="{FF2B5EF4-FFF2-40B4-BE49-F238E27FC236}">
                <a16:creationId xmlns:a16="http://schemas.microsoft.com/office/drawing/2014/main" id="{8C7AA169-6546-4620-BD7B-7B36553C28F7}"/>
              </a:ext>
            </a:extLst>
          </p:cNvPr>
          <p:cNvSpPr>
            <a:spLocks noGrp="1"/>
          </p:cNvSpPr>
          <p:nvPr>
            <p:ph type="pic" sz="quarter" idx="13"/>
          </p:nvPr>
        </p:nvSpPr>
        <p:spPr>
          <a:xfrm>
            <a:off x="6687422" y="1038724"/>
            <a:ext cx="804759" cy="804759"/>
          </a:xfrm>
          <a:prstGeom prst="ellipse">
            <a:avLst/>
          </a:prstGeom>
          <a:solidFill>
            <a:schemeClr val="bg1"/>
          </a:solidFill>
          <a:ln w="38100">
            <a:solidFill>
              <a:schemeClr val="bg1"/>
            </a:solidFill>
          </a:ln>
        </p:spPr>
        <p:txBody>
          <a:bodyPr>
            <a:normAutofit/>
          </a:bodyPr>
          <a:lstStyle>
            <a:lvl1pPr>
              <a:defRPr sz="800">
                <a:latin typeface="+mn-lt"/>
              </a:defRPr>
            </a:lvl1pPr>
          </a:lstStyle>
          <a:p>
            <a:r>
              <a:rPr lang="en-US" noProof="0"/>
              <a:t>Click icon to add picture</a:t>
            </a:r>
          </a:p>
        </p:txBody>
      </p:sp>
      <p:sp>
        <p:nvSpPr>
          <p:cNvPr id="11" name="Picture Placeholder 5">
            <a:extLst>
              <a:ext uri="{FF2B5EF4-FFF2-40B4-BE49-F238E27FC236}">
                <a16:creationId xmlns:a16="http://schemas.microsoft.com/office/drawing/2014/main" id="{CE9C16DA-A24B-4516-BCC8-C747730478D8}"/>
              </a:ext>
            </a:extLst>
          </p:cNvPr>
          <p:cNvSpPr>
            <a:spLocks noGrp="1"/>
          </p:cNvSpPr>
          <p:nvPr>
            <p:ph type="pic" sz="quarter" idx="14"/>
          </p:nvPr>
        </p:nvSpPr>
        <p:spPr>
          <a:xfrm>
            <a:off x="6687422" y="2330235"/>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13" name="Picture Placeholder 5">
            <a:extLst>
              <a:ext uri="{FF2B5EF4-FFF2-40B4-BE49-F238E27FC236}">
                <a16:creationId xmlns:a16="http://schemas.microsoft.com/office/drawing/2014/main" id="{A498122E-BB6F-4765-B85E-6410B9CE17AC}"/>
              </a:ext>
            </a:extLst>
          </p:cNvPr>
          <p:cNvSpPr>
            <a:spLocks noGrp="1"/>
          </p:cNvSpPr>
          <p:nvPr>
            <p:ph type="pic" sz="quarter" idx="15"/>
          </p:nvPr>
        </p:nvSpPr>
        <p:spPr>
          <a:xfrm>
            <a:off x="6687422" y="3621746"/>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14" name="Picture Placeholder 5">
            <a:extLst>
              <a:ext uri="{FF2B5EF4-FFF2-40B4-BE49-F238E27FC236}">
                <a16:creationId xmlns:a16="http://schemas.microsoft.com/office/drawing/2014/main" id="{D19B2F25-5E98-4166-8476-BE599D16121D}"/>
              </a:ext>
            </a:extLst>
          </p:cNvPr>
          <p:cNvSpPr>
            <a:spLocks noGrp="1"/>
          </p:cNvSpPr>
          <p:nvPr>
            <p:ph type="pic" sz="quarter" idx="16"/>
          </p:nvPr>
        </p:nvSpPr>
        <p:spPr>
          <a:xfrm>
            <a:off x="6687422" y="4913257"/>
            <a:ext cx="804759" cy="804759"/>
          </a:xfrm>
          <a:prstGeom prst="ellipse">
            <a:avLst/>
          </a:prstGeom>
          <a:solidFill>
            <a:schemeClr val="bg1"/>
          </a:solidFill>
          <a:ln w="38100">
            <a:solidFill>
              <a:schemeClr val="bg1"/>
            </a:solidFill>
          </a:ln>
        </p:spPr>
        <p:txBody>
          <a:bodyPr vert="horz" lIns="91440" tIns="45720" rIns="91440" bIns="45720" rtlCol="0">
            <a:normAutofit/>
          </a:bodyPr>
          <a:lstStyle>
            <a:lvl1pPr>
              <a:defRPr lang="en-US" sz="800" dirty="0">
                <a:latin typeface="+mn-lt"/>
              </a:defRPr>
            </a:lvl1pPr>
          </a:lstStyle>
          <a:p>
            <a:pPr lvl="0"/>
            <a:r>
              <a:rPr lang="en-US" noProof="0"/>
              <a:t>Click icon to add picture</a:t>
            </a: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atin typeface="+mn-lt"/>
              </a:defRPr>
            </a:lvl1pPr>
          </a:lstStyle>
          <a:p>
            <a:pPr lvl="0"/>
            <a:r>
              <a:rPr lang="en-US" noProof="0"/>
              <a:t>Click to edit Master text styles</a:t>
            </a:r>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841682" y="971950"/>
            <a:ext cx="3537030" cy="2036100"/>
          </a:xfrm>
        </p:spPr>
        <p:txBody>
          <a:bodyPr lIns="0"/>
          <a:lstStyle>
            <a:lvl1pPr>
              <a:defRPr>
                <a:solidFill>
                  <a:srgbClr val="5DAAB0"/>
                </a:solidFill>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6076930" y="729827"/>
            <a:ext cx="1643384" cy="1643384"/>
          </a:xfrm>
          <a:prstGeom prst="ellipse">
            <a:avLst/>
          </a:prstGeom>
        </p:spPr>
        <p:txBody>
          <a:bodyPr/>
          <a:lstStyle>
            <a:lvl1pPr>
              <a:defRPr>
                <a:latin typeface="+mn-lt"/>
              </a:defRPr>
            </a:lvl1pPr>
          </a:lstStyle>
          <a:p>
            <a:r>
              <a:rPr lang="en-US"/>
              <a:t>Click icon to add picture</a:t>
            </a:r>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8970602" y="729827"/>
            <a:ext cx="1643384" cy="1643384"/>
          </a:xfrm>
          <a:prstGeom prst="ellipse">
            <a:avLst/>
          </a:prstGeom>
        </p:spPr>
        <p:txBody>
          <a:bodyPr/>
          <a:lstStyle>
            <a:lvl1pPr>
              <a:defRPr>
                <a:latin typeface="+mn-lt"/>
              </a:defRPr>
            </a:lvl1pPr>
          </a:lstStyle>
          <a:p>
            <a:r>
              <a:rPr lang="en-US"/>
              <a:t>Click icon to add picture</a:t>
            </a:r>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6076930" y="3646649"/>
            <a:ext cx="1643384" cy="1643384"/>
          </a:xfrm>
          <a:prstGeom prst="ellipse">
            <a:avLst/>
          </a:prstGeom>
        </p:spPr>
        <p:txBody>
          <a:bodyPr/>
          <a:lstStyle>
            <a:lvl1pPr>
              <a:defRPr>
                <a:latin typeface="+mn-lt"/>
              </a:defRPr>
            </a:lvl1pPr>
          </a:lstStyle>
          <a:p>
            <a:r>
              <a:rPr lang="en-US"/>
              <a:t>Click icon to add picture</a:t>
            </a:r>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8970602" y="3646649"/>
            <a:ext cx="1643384" cy="1643384"/>
          </a:xfrm>
          <a:prstGeom prst="ellipse">
            <a:avLst/>
          </a:prstGeom>
        </p:spPr>
        <p:txBody>
          <a:bodyPr/>
          <a:lstStyle>
            <a:lvl1pPr>
              <a:defRPr>
                <a:latin typeface="+mn-lt"/>
              </a:defRPr>
            </a:lvl1pPr>
          </a:lstStyle>
          <a:p>
            <a:r>
              <a:rPr lang="en-US"/>
              <a:t>Click icon to add picture</a:t>
            </a:r>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5642770"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5642770"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544956" y="282383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544956" y="241951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5642770"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5642770"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8544956" y="5740657"/>
            <a:ext cx="2517605" cy="484146"/>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8544956" y="5336331"/>
            <a:ext cx="2517605" cy="382749"/>
          </a:xfrm>
        </p:spPr>
        <p:txBody>
          <a:bodyPr lIns="0" anchor="b">
            <a:noAutofit/>
          </a:bodyPr>
          <a:lstStyle>
            <a:lvl1pPr marL="0" indent="0" algn="ctr">
              <a:buNone/>
              <a:defRPr sz="1600" b="1">
                <a:latin typeface="+mn-lt"/>
                <a:cs typeface="Arial" panose="020B0604020202020204" pitchFamily="34" charset="0"/>
              </a:defRPr>
            </a:lvl1pPr>
          </a:lstStyle>
          <a:p>
            <a:pPr lvl="0"/>
            <a:r>
              <a:rPr lang="en-US"/>
              <a:t>ADD NAME HERE</a:t>
            </a:r>
          </a:p>
        </p:txBody>
      </p:sp>
      <p:sp>
        <p:nvSpPr>
          <p:cNvPr id="16" name="Shape 62">
            <a:extLst>
              <a:ext uri="{FF2B5EF4-FFF2-40B4-BE49-F238E27FC236}">
                <a16:creationId xmlns:a16="http://schemas.microsoft.com/office/drawing/2014/main" id="{E2A7A773-8673-42D6-B565-4013CBE76BBD}"/>
              </a:ext>
            </a:extLst>
          </p:cNvPr>
          <p:cNvSpPr/>
          <p:nvPr userDrawn="1"/>
        </p:nvSpPr>
        <p:spPr>
          <a:xfrm rot="16200000" flipV="1">
            <a:off x="965155" y="-184909"/>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a:p>
        </p:txBody>
      </p:sp>
    </p:spTree>
    <p:extLst>
      <p:ext uri="{BB962C8B-B14F-4D97-AF65-F5344CB8AC3E}">
        <p14:creationId xmlns:p14="http://schemas.microsoft.com/office/powerpoint/2010/main" val="687764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EE8D18BE-27C3-4048-91A7-DD0F0F8D0861}"/>
              </a:ext>
            </a:extLst>
          </p:cNvPr>
          <p:cNvSpPr/>
          <p:nvPr userDrawn="1"/>
        </p:nvSpPr>
        <p:spPr>
          <a:xfrm>
            <a:off x="4190264"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2106887" y="616350"/>
            <a:ext cx="7978227" cy="1062602"/>
          </a:xfrm>
        </p:spPr>
        <p:txBody>
          <a:bodyPr lIns="0"/>
          <a:lstStyle>
            <a:lvl1pPr algn="ctr">
              <a:defRPr>
                <a:solidFill>
                  <a:schemeClr val="tx2"/>
                </a:solidFill>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0D8C8A61-C19F-4EF6-A991-5B6EFC5F7AFB}"/>
              </a:ext>
            </a:extLst>
          </p:cNvPr>
          <p:cNvSpPr>
            <a:spLocks noGrp="1"/>
          </p:cNvSpPr>
          <p:nvPr>
            <p:ph type="pic" sz="quarter" idx="11"/>
          </p:nvPr>
        </p:nvSpPr>
        <p:spPr>
          <a:xfrm>
            <a:off x="4306007" y="2385012"/>
            <a:ext cx="1643384" cy="1643384"/>
          </a:xfrm>
          <a:prstGeom prst="ellipse">
            <a:avLst/>
          </a:prstGeom>
        </p:spPr>
        <p:txBody>
          <a:bodyPr>
            <a:normAutofit/>
          </a:bodyPr>
          <a:lstStyle>
            <a:lvl1pPr algn="ctr">
              <a:defRPr sz="1600">
                <a:latin typeface="+mn-lt"/>
              </a:defRPr>
            </a:lvl1pPr>
          </a:lstStyle>
          <a:p>
            <a:r>
              <a:rPr lang="en-US"/>
              <a:t>Click icon to add picture</a:t>
            </a:r>
          </a:p>
        </p:txBody>
      </p:sp>
      <p:sp>
        <p:nvSpPr>
          <p:cNvPr id="6" name="Picture Placeholder 4">
            <a:extLst>
              <a:ext uri="{FF2B5EF4-FFF2-40B4-BE49-F238E27FC236}">
                <a16:creationId xmlns:a16="http://schemas.microsoft.com/office/drawing/2014/main" id="{FB28CC40-CBF3-4E1C-841D-45C7739F95EE}"/>
              </a:ext>
            </a:extLst>
          </p:cNvPr>
          <p:cNvSpPr>
            <a:spLocks noGrp="1"/>
          </p:cNvSpPr>
          <p:nvPr>
            <p:ph type="pic" sz="quarter" idx="12"/>
          </p:nvPr>
        </p:nvSpPr>
        <p:spPr>
          <a:xfrm>
            <a:off x="6273705" y="2385012"/>
            <a:ext cx="1643384" cy="1643384"/>
          </a:xfrm>
          <a:prstGeom prst="ellipse">
            <a:avLst/>
          </a:prstGeom>
        </p:spPr>
        <p:txBody>
          <a:bodyPr>
            <a:normAutofit/>
          </a:bodyPr>
          <a:lstStyle>
            <a:lvl1pPr algn="ctr">
              <a:defRPr sz="1600">
                <a:latin typeface="+mn-lt"/>
              </a:defRPr>
            </a:lvl1pPr>
          </a:lstStyle>
          <a:p>
            <a:r>
              <a:rPr lang="en-US"/>
              <a:t>Click icon to add picture</a:t>
            </a:r>
          </a:p>
        </p:txBody>
      </p:sp>
      <p:sp>
        <p:nvSpPr>
          <p:cNvPr id="7" name="Picture Placeholder 4">
            <a:extLst>
              <a:ext uri="{FF2B5EF4-FFF2-40B4-BE49-F238E27FC236}">
                <a16:creationId xmlns:a16="http://schemas.microsoft.com/office/drawing/2014/main" id="{12606688-9042-46BE-82EA-2A9034C21250}"/>
              </a:ext>
            </a:extLst>
          </p:cNvPr>
          <p:cNvSpPr>
            <a:spLocks noGrp="1"/>
          </p:cNvSpPr>
          <p:nvPr>
            <p:ph type="pic" sz="quarter" idx="13"/>
          </p:nvPr>
        </p:nvSpPr>
        <p:spPr>
          <a:xfrm>
            <a:off x="4306007" y="4352707"/>
            <a:ext cx="1643384" cy="1643384"/>
          </a:xfrm>
          <a:prstGeom prst="ellipse">
            <a:avLst/>
          </a:prstGeom>
        </p:spPr>
        <p:txBody>
          <a:bodyPr>
            <a:normAutofit/>
          </a:bodyPr>
          <a:lstStyle>
            <a:lvl1pPr algn="ctr">
              <a:defRPr sz="1600">
                <a:latin typeface="+mn-lt"/>
              </a:defRPr>
            </a:lvl1pPr>
          </a:lstStyle>
          <a:p>
            <a:r>
              <a:rPr lang="en-US"/>
              <a:t>Click icon to add picture</a:t>
            </a:r>
          </a:p>
        </p:txBody>
      </p:sp>
      <p:sp>
        <p:nvSpPr>
          <p:cNvPr id="8" name="Picture Placeholder 4">
            <a:extLst>
              <a:ext uri="{FF2B5EF4-FFF2-40B4-BE49-F238E27FC236}">
                <a16:creationId xmlns:a16="http://schemas.microsoft.com/office/drawing/2014/main" id="{94A72397-DF36-48ED-9888-0827D143B9BE}"/>
              </a:ext>
            </a:extLst>
          </p:cNvPr>
          <p:cNvSpPr>
            <a:spLocks noGrp="1"/>
          </p:cNvSpPr>
          <p:nvPr>
            <p:ph type="pic" sz="quarter" idx="14"/>
          </p:nvPr>
        </p:nvSpPr>
        <p:spPr>
          <a:xfrm>
            <a:off x="6273705" y="4352707"/>
            <a:ext cx="1643384" cy="1643384"/>
          </a:xfrm>
          <a:prstGeom prst="ellipse">
            <a:avLst/>
          </a:prstGeom>
        </p:spPr>
        <p:txBody>
          <a:bodyPr>
            <a:normAutofit/>
          </a:bodyPr>
          <a:lstStyle>
            <a:lvl1pPr algn="ctr">
              <a:defRPr sz="1600">
                <a:latin typeface="+mn-lt"/>
              </a:defRPr>
            </a:lvl1pPr>
          </a:lstStyle>
          <a:p>
            <a:r>
              <a:rPr lang="en-US"/>
              <a:t>Click icon to add picture</a:t>
            </a:r>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1504731" y="3168715"/>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1504731" y="2764389"/>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8241403" y="3168715"/>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8241403" y="2764389"/>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p:ph type="body" sz="quarter" idx="19"/>
          </p:nvPr>
        </p:nvSpPr>
        <p:spPr>
          <a:xfrm>
            <a:off x="1504731" y="5167572"/>
            <a:ext cx="2517605" cy="484146"/>
          </a:xfrm>
        </p:spPr>
        <p:txBody>
          <a:bodyPr lIns="0">
            <a:noAutofit/>
          </a:bodyPr>
          <a:lstStyle>
            <a:lvl1pPr marL="0" indent="0" algn="r">
              <a:buNone/>
              <a:defRPr sz="1400">
                <a:latin typeface="+mn-lt"/>
                <a:cs typeface="Arial" panose="020B0604020202020204" pitchFamily="34" charset="0"/>
              </a:defRPr>
            </a:lvl1pPr>
          </a:lstStyle>
          <a:p>
            <a:pPr lvl="0"/>
            <a:r>
              <a:rPr lang="en-US"/>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p:ph type="body" sz="quarter" idx="20" hasCustomPrompt="1"/>
          </p:nvPr>
        </p:nvSpPr>
        <p:spPr>
          <a:xfrm>
            <a:off x="1504731" y="4763246"/>
            <a:ext cx="2517605" cy="382749"/>
          </a:xfrm>
        </p:spPr>
        <p:txBody>
          <a:bodyPr lIns="0" anchor="b">
            <a:noAutofit/>
          </a:bodyPr>
          <a:lstStyle>
            <a:lvl1pPr marL="0" indent="0" algn="r">
              <a:buNone/>
              <a:defRPr sz="1600" b="1">
                <a:latin typeface="+mn-lt"/>
                <a:cs typeface="Arial" panose="020B0604020202020204" pitchFamily="34" charset="0"/>
              </a:defRPr>
            </a:lvl1pPr>
          </a:lstStyle>
          <a:p>
            <a:pPr lvl="0"/>
            <a:r>
              <a:rPr lang="en-US"/>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p:ph type="body" sz="quarter" idx="21"/>
          </p:nvPr>
        </p:nvSpPr>
        <p:spPr>
          <a:xfrm>
            <a:off x="8241403" y="5167572"/>
            <a:ext cx="2517605" cy="484146"/>
          </a:xfrm>
        </p:spPr>
        <p:txBody>
          <a:bodyPr lIns="0">
            <a:noAutofit/>
          </a:bodyPr>
          <a:lstStyle>
            <a:lvl1pPr marL="0" indent="0" algn="l">
              <a:buNone/>
              <a:defRPr sz="1400">
                <a:latin typeface="+mn-lt"/>
                <a:cs typeface="Arial" panose="020B0604020202020204" pitchFamily="34" charset="0"/>
              </a:defRPr>
            </a:lvl1pPr>
          </a:lstStyle>
          <a:p>
            <a:pPr lvl="0"/>
            <a:r>
              <a:rPr lang="en-US"/>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p:ph type="body" sz="quarter" idx="22" hasCustomPrompt="1"/>
          </p:nvPr>
        </p:nvSpPr>
        <p:spPr>
          <a:xfrm>
            <a:off x="8241403" y="4763246"/>
            <a:ext cx="2517605" cy="382749"/>
          </a:xfrm>
        </p:spPr>
        <p:txBody>
          <a:bodyPr lIns="0" anchor="b">
            <a:noAutofit/>
          </a:bodyPr>
          <a:lstStyle>
            <a:lvl1pPr marL="0" indent="0" algn="l">
              <a:buNone/>
              <a:defRPr sz="1600" b="1">
                <a:latin typeface="+mn-lt"/>
                <a:cs typeface="Arial" panose="020B0604020202020204" pitchFamily="34" charset="0"/>
              </a:defRPr>
            </a:lvl1pPr>
          </a:lstStyle>
          <a:p>
            <a:pPr lvl="0"/>
            <a:r>
              <a:rPr lang="en-US"/>
              <a:t>ADD NAME HERE</a:t>
            </a:r>
          </a:p>
        </p:txBody>
      </p:sp>
      <p:sp>
        <p:nvSpPr>
          <p:cNvPr id="17" name="Oval 16">
            <a:extLst>
              <a:ext uri="{FF2B5EF4-FFF2-40B4-BE49-F238E27FC236}">
                <a16:creationId xmlns:a16="http://schemas.microsoft.com/office/drawing/2014/main" id="{EC623159-5A5F-49ED-8FE8-D17FB82C8BB9}"/>
              </a:ext>
            </a:extLst>
          </p:cNvPr>
          <p:cNvSpPr/>
          <p:nvPr userDrawn="1"/>
        </p:nvSpPr>
        <p:spPr>
          <a:xfrm>
            <a:off x="6157960" y="2280735"/>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8" name="Oval 17">
            <a:extLst>
              <a:ext uri="{FF2B5EF4-FFF2-40B4-BE49-F238E27FC236}">
                <a16:creationId xmlns:a16="http://schemas.microsoft.com/office/drawing/2014/main" id="{83F630FE-FEDE-4DCF-98BE-57FA329D971D}"/>
              </a:ext>
            </a:extLst>
          </p:cNvPr>
          <p:cNvSpPr/>
          <p:nvPr userDrawn="1"/>
        </p:nvSpPr>
        <p:spPr>
          <a:xfrm>
            <a:off x="4190264"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Oval 18">
            <a:extLst>
              <a:ext uri="{FF2B5EF4-FFF2-40B4-BE49-F238E27FC236}">
                <a16:creationId xmlns:a16="http://schemas.microsoft.com/office/drawing/2014/main" id="{5CEE0F46-6DA2-40B8-B7F9-015FA8D24163}"/>
              </a:ext>
            </a:extLst>
          </p:cNvPr>
          <p:cNvSpPr/>
          <p:nvPr userDrawn="1"/>
        </p:nvSpPr>
        <p:spPr>
          <a:xfrm>
            <a:off x="6157960" y="4236857"/>
            <a:ext cx="1874870" cy="1874870"/>
          </a:xfrm>
          <a:prstGeom prst="ellipse">
            <a:avLst/>
          </a:prstGeom>
          <a:noFill/>
          <a:ln>
            <a:solidFill>
              <a:srgbClr val="5DA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33311750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atin typeface="+mj-lt"/>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a:t>Click icon to add chart</a:t>
            </a:r>
          </a:p>
        </p:txBody>
      </p:sp>
    </p:spTree>
    <p:extLst>
      <p:ext uri="{BB962C8B-B14F-4D97-AF65-F5344CB8AC3E}">
        <p14:creationId xmlns:p14="http://schemas.microsoft.com/office/powerpoint/2010/main" val="7445607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atin typeface="+mj-lt"/>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a:lstStyle/>
          <a:p>
            <a:r>
              <a:rPr lang="en-US" noProof="0"/>
              <a:t>Click icon to add chart</a:t>
            </a:r>
          </a:p>
        </p:txBody>
      </p:sp>
      <p:sp>
        <p:nvSpPr>
          <p:cNvPr id="4" name="Picture Placeholder 3">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a:lstStyle/>
          <a:p>
            <a:r>
              <a:rPr lang="en-US" noProof="0"/>
              <a:t>Click icon to add picture</a:t>
            </a:r>
          </a:p>
        </p:txBody>
      </p:sp>
    </p:spTree>
    <p:extLst>
      <p:ext uri="{BB962C8B-B14F-4D97-AF65-F5344CB8AC3E}">
        <p14:creationId xmlns:p14="http://schemas.microsoft.com/office/powerpoint/2010/main" val="6985145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atin typeface="+mj-lt"/>
              </a:defRPr>
            </a:lvl1pPr>
          </a:lstStyle>
          <a:p>
            <a:r>
              <a:rPr lang="en-US"/>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a:t>SUBTITLE HERE</a:t>
            </a:r>
          </a:p>
        </p:txBody>
      </p:sp>
      <p:sp>
        <p:nvSpPr>
          <p:cNvPr id="4" name="Table Placeholder 3">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a:t>Click icon to add table</a:t>
            </a:r>
          </a:p>
        </p:txBody>
      </p:sp>
    </p:spTree>
    <p:extLst>
      <p:ext uri="{BB962C8B-B14F-4D97-AF65-F5344CB8AC3E}">
        <p14:creationId xmlns:p14="http://schemas.microsoft.com/office/powerpoint/2010/main" val="8508298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524172"/>
            <a:ext cx="2578099" cy="2508588"/>
          </a:xfrm>
        </p:spPr>
        <p:txBody>
          <a:bodyPr lIns="0" anchor="t">
            <a:normAutofit/>
          </a:bodyPr>
          <a:lstStyle>
            <a:lvl1pPr algn="l">
              <a:defRPr sz="4000">
                <a:latin typeface="+mj-lt"/>
              </a:defRPr>
            </a:lvl1pPr>
          </a:lstStyle>
          <a:p>
            <a:r>
              <a:rPr lang="en-US" noProof="0"/>
              <a:t>Click to Add </a:t>
            </a:r>
            <a:br>
              <a:rPr lang="en-US" noProof="0"/>
            </a:br>
            <a:r>
              <a:rPr lang="en-US" noProof="0"/>
              <a:t>Slide Title Here</a:t>
            </a:r>
          </a:p>
        </p:txBody>
      </p:sp>
      <p:sp>
        <p:nvSpPr>
          <p:cNvPr id="9" name="Shape 62">
            <a:extLst>
              <a:ext uri="{FF2B5EF4-FFF2-40B4-BE49-F238E27FC236}">
                <a16:creationId xmlns:a16="http://schemas.microsoft.com/office/drawing/2014/main" id="{77A2F74A-3B1A-417B-8998-62F0E7EF0E74}"/>
              </a:ext>
            </a:extLst>
          </p:cNvPr>
          <p:cNvSpPr/>
          <p:nvPr userDrawn="1"/>
        </p:nvSpPr>
        <p:spPr>
          <a:xfrm rot="16200000" flipV="1">
            <a:off x="965155" y="-703069"/>
            <a:ext cx="0" cy="1930310"/>
          </a:xfrm>
          <a:prstGeom prst="line">
            <a:avLst/>
          </a:prstGeom>
          <a:ln w="19050">
            <a:solidFill>
              <a:schemeClr val="tx2"/>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a:p>
        </p:txBody>
      </p:sp>
    </p:spTree>
    <p:extLst>
      <p:ext uri="{BB962C8B-B14F-4D97-AF65-F5344CB8AC3E}">
        <p14:creationId xmlns:p14="http://schemas.microsoft.com/office/powerpoint/2010/main" val="12529377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98755"/>
            <a:ext cx="3856038" cy="4235450"/>
          </a:xfrm>
          <a:solidFill>
            <a:schemeClr val="bg1">
              <a:lumMod val="95000"/>
            </a:schemeClr>
          </a:solidFill>
        </p:spPr>
        <p:txBody>
          <a:bodyPr/>
          <a:lstStyle/>
          <a:p>
            <a:r>
              <a:rPr lang="en-US"/>
              <a:t>Click icon to add picture</a:t>
            </a:r>
          </a:p>
        </p:txBody>
      </p:sp>
      <p:sp>
        <p:nvSpPr>
          <p:cNvPr id="4" name="Picture Placeholder 4">
            <a:extLst>
              <a:ext uri="{FF2B5EF4-FFF2-40B4-BE49-F238E27FC236}">
                <a16:creationId xmlns:a16="http://schemas.microsoft.com/office/drawing/2014/main" id="{D653D0B5-B695-4544-91E9-B8223EA713FF}"/>
              </a:ext>
            </a:extLst>
          </p:cNvPr>
          <p:cNvSpPr>
            <a:spLocks noGrp="1"/>
          </p:cNvSpPr>
          <p:nvPr>
            <p:ph type="pic" sz="quarter" idx="11"/>
          </p:nvPr>
        </p:nvSpPr>
        <p:spPr>
          <a:xfrm>
            <a:off x="4312285" y="198755"/>
            <a:ext cx="7651115" cy="4235450"/>
          </a:xfrm>
          <a:solidFill>
            <a:schemeClr val="bg1">
              <a:lumMod val="95000"/>
            </a:schemeClr>
          </a:solidFill>
        </p:spPr>
        <p:txBody>
          <a:bodyPr/>
          <a:lstStyle/>
          <a:p>
            <a:r>
              <a:rPr lang="en-US"/>
              <a:t>Click icon to add picture</a:t>
            </a:r>
          </a:p>
        </p:txBody>
      </p:sp>
      <p:sp>
        <p:nvSpPr>
          <p:cNvPr id="5" name="Picture Placeholder 4">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648200"/>
            <a:ext cx="7651116" cy="2011679"/>
          </a:xfrm>
          <a:solidFill>
            <a:schemeClr val="bg1">
              <a:lumMod val="95000"/>
            </a:schemeClr>
          </a:solidFill>
        </p:spPr>
        <p:txBody>
          <a:bodyPr/>
          <a:lstStyle/>
          <a:p>
            <a:r>
              <a:rPr lang="en-US"/>
              <a:t>Click icon to add picture</a:t>
            </a:r>
          </a:p>
        </p:txBody>
      </p:sp>
      <p:sp>
        <p:nvSpPr>
          <p:cNvPr id="6" name="Picture Placeholder 4">
            <a:extLst>
              <a:ext uri="{FF2B5EF4-FFF2-40B4-BE49-F238E27FC236}">
                <a16:creationId xmlns:a16="http://schemas.microsoft.com/office/drawing/2014/main" id="{75694821-2A94-40B8-8AAD-3E3762AFD388}"/>
              </a:ext>
            </a:extLst>
          </p:cNvPr>
          <p:cNvSpPr>
            <a:spLocks noGrp="1"/>
          </p:cNvSpPr>
          <p:nvPr>
            <p:ph type="pic" sz="quarter" idx="13"/>
          </p:nvPr>
        </p:nvSpPr>
        <p:spPr>
          <a:xfrm>
            <a:off x="8122919" y="4648200"/>
            <a:ext cx="3855721" cy="2011679"/>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353227717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0FA98-2EE8-734A-95BB-A4637DCA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55A45B-F495-F641-AA7A-36292C3CC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9227B26-65C5-5A4B-AAEC-70B3B5201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050737061"/>
      </p:ext>
    </p:extLst>
  </p:cSld>
  <p:clrMap bg1="lt1" tx1="dk1" bg2="lt2" tx2="dk2" accent1="accent1" accent2="accent2" accent3="accent3" accent4="accent4" accent5="accent5" accent6="accent6" hlink="hlink" folHlink="folHlink"/>
  <p:sldLayoutIdLst>
    <p:sldLayoutId id="2147483673" r:id="rId1"/>
    <p:sldLayoutId id="2147483735" r:id="rId2"/>
    <p:sldLayoutId id="2147483689" r:id="rId3"/>
    <p:sldLayoutId id="2147483684" r:id="rId4"/>
    <p:sldLayoutId id="2147483651" r:id="rId5"/>
    <p:sldLayoutId id="2147483685" r:id="rId6"/>
    <p:sldLayoutId id="2147483674" r:id="rId7"/>
    <p:sldLayoutId id="2147483690" r:id="rId8"/>
    <p:sldLayoutId id="2147483694" r:id="rId9"/>
    <p:sldLayoutId id="2147483693" r:id="rId10"/>
    <p:sldLayoutId id="2147483686" r:id="rId11"/>
    <p:sldLayoutId id="2147483703" r:id="rId12"/>
    <p:sldLayoutId id="2147483709" r:id="rId13"/>
    <p:sldLayoutId id="2147483710" r:id="rId14"/>
    <p:sldLayoutId id="2147483711" r:id="rId15"/>
    <p:sldLayoutId id="2147483712" r:id="rId16"/>
    <p:sldLayoutId id="2147483704" r:id="rId17"/>
    <p:sldLayoutId id="2147483702" r:id="rId18"/>
    <p:sldLayoutId id="2147483713" r:id="rId19"/>
    <p:sldLayoutId id="2147483714" r:id="rId20"/>
    <p:sldLayoutId id="2147483715" r:id="rId21"/>
    <p:sldLayoutId id="2147483695" r:id="rId22"/>
    <p:sldLayoutId id="2147483730" r:id="rId23"/>
    <p:sldLayoutId id="2147483698" r:id="rId24"/>
    <p:sldLayoutId id="2147483731" r:id="rId25"/>
    <p:sldLayoutId id="2147483699" r:id="rId26"/>
    <p:sldLayoutId id="2147483732" r:id="rId27"/>
    <p:sldLayoutId id="2147483700" r:id="rId28"/>
    <p:sldLayoutId id="2147483733" r:id="rId29"/>
    <p:sldLayoutId id="2147483701" r:id="rId30"/>
    <p:sldLayoutId id="2147483734" r:id="rId31"/>
    <p:sldLayoutId id="2147483696" r:id="rId32"/>
    <p:sldLayoutId id="2147483705" r:id="rId33"/>
    <p:sldLayoutId id="2147483706" r:id="rId34"/>
    <p:sldLayoutId id="2147483707" r:id="rId35"/>
    <p:sldLayoutId id="2147483708" r:id="rId36"/>
    <p:sldLayoutId id="2147483687" r:id="rId37"/>
    <p:sldLayoutId id="2147483719" r:id="rId38"/>
    <p:sldLayoutId id="2147483720" r:id="rId39"/>
    <p:sldLayoutId id="2147483718" r:id="rId40"/>
    <p:sldLayoutId id="2147483721" r:id="rId41"/>
    <p:sldLayoutId id="2147483716" r:id="rId42"/>
    <p:sldLayoutId id="2147483722" r:id="rId43"/>
    <p:sldLayoutId id="2147483723" r:id="rId44"/>
    <p:sldLayoutId id="2147483725" r:id="rId45"/>
    <p:sldLayoutId id="2147483726" r:id="rId46"/>
    <p:sldLayoutId id="2147483675" r:id="rId47"/>
    <p:sldLayoutId id="2147483677" r:id="rId48"/>
    <p:sldLayoutId id="2147483729" r:id="rId49"/>
    <p:sldLayoutId id="2147483728" r:id="rId50"/>
  </p:sldLayoutIdLst>
  <p:txStyles>
    <p:title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nfo@v-bcc.com" TargetMode="External"/><Relationship Id="rId1" Type="http://schemas.openxmlformats.org/officeDocument/2006/relationships/slideLayout" Target="../slideLayouts/slideLayout3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mailto:jjenders@v-bcc.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s://www.linkedin.com/in/jennyedavi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info@v-bcc.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hyperlink" Target="http://www.v-bc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5848E"/>
        </a:solid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023AE2AB-F5D5-3CA6-3079-FE151CDDB2A7}"/>
              </a:ext>
            </a:extLst>
          </p:cNvPr>
          <p:cNvSpPr txBox="1"/>
          <p:nvPr/>
        </p:nvSpPr>
        <p:spPr>
          <a:xfrm>
            <a:off x="182544" y="5623376"/>
            <a:ext cx="11826910" cy="984885"/>
          </a:xfrm>
          <a:prstGeom prst="rect">
            <a:avLst/>
          </a:prstGeom>
          <a:noFill/>
        </p:spPr>
        <p:txBody>
          <a:bodyPr wrap="square" rtlCol="0">
            <a:spAutoFit/>
          </a:bodyPr>
          <a:lstStyle/>
          <a:p>
            <a:pPr algn="ctr"/>
            <a:r>
              <a:rPr lang="en-US" sz="2400" b="1">
                <a:solidFill>
                  <a:schemeClr val="bg1"/>
                </a:solidFill>
              </a:rPr>
              <a:t>Sage Certified Partner</a:t>
            </a:r>
            <a:endParaRPr lang="en-US" b="1">
              <a:solidFill>
                <a:schemeClr val="bg1"/>
              </a:solidFill>
            </a:endParaRPr>
          </a:p>
          <a:p>
            <a:pPr algn="ctr"/>
            <a:r>
              <a:rPr lang="en-US">
                <a:solidFill>
                  <a:schemeClr val="bg1"/>
                </a:solidFill>
              </a:rPr>
              <a:t>Sage 100 | Sage Operations Management | Sage Production Management</a:t>
            </a:r>
          </a:p>
          <a:p>
            <a:pPr algn="ctr"/>
            <a:r>
              <a:rPr lang="en-US" sz="1600">
                <a:solidFill>
                  <a:schemeClr val="bg1"/>
                </a:solidFill>
              </a:rPr>
              <a:t>Contact Us Today! | </a:t>
            </a:r>
            <a:r>
              <a:rPr lang="en-US" sz="1600">
                <a:solidFill>
                  <a:schemeClr val="bg1"/>
                </a:solidFill>
                <a:hlinkClick r:id="rId2">
                  <a:extLst>
                    <a:ext uri="{A12FA001-AC4F-418D-AE19-62706E023703}">
                      <ahyp:hlinkClr xmlns:ahyp="http://schemas.microsoft.com/office/drawing/2018/hyperlinkcolor" val="tx"/>
                    </a:ext>
                  </a:extLst>
                </a:hlinkClick>
              </a:rPr>
              <a:t>info@v-bcc.com</a:t>
            </a:r>
            <a:endParaRPr lang="en-US" sz="1600">
              <a:solidFill>
                <a:schemeClr val="bg1"/>
              </a:solidFill>
            </a:endParaRPr>
          </a:p>
        </p:txBody>
      </p:sp>
      <p:sp>
        <p:nvSpPr>
          <p:cNvPr id="20" name="TextBox 19">
            <a:extLst>
              <a:ext uri="{FF2B5EF4-FFF2-40B4-BE49-F238E27FC236}">
                <a16:creationId xmlns:a16="http://schemas.microsoft.com/office/drawing/2014/main" id="{2C300DF6-A007-BD52-4E1D-B06663510E62}"/>
              </a:ext>
            </a:extLst>
          </p:cNvPr>
          <p:cNvSpPr txBox="1"/>
          <p:nvPr/>
        </p:nvSpPr>
        <p:spPr>
          <a:xfrm>
            <a:off x="6330450" y="2511929"/>
            <a:ext cx="5104225" cy="2554545"/>
          </a:xfrm>
          <a:prstGeom prst="rect">
            <a:avLst/>
          </a:prstGeom>
          <a:noFill/>
        </p:spPr>
        <p:txBody>
          <a:bodyPr wrap="square" rtlCol="0">
            <a:spAutoFit/>
          </a:bodyPr>
          <a:lstStyle/>
          <a:p>
            <a:pPr algn="ctr"/>
            <a:endParaRPr lang="en-US" sz="1600">
              <a:solidFill>
                <a:schemeClr val="bg1"/>
              </a:solidFill>
            </a:endParaRPr>
          </a:p>
          <a:p>
            <a:pPr algn="ctr"/>
            <a:endParaRPr lang="en-US" sz="1600">
              <a:solidFill>
                <a:schemeClr val="bg1"/>
              </a:solidFill>
            </a:endParaRPr>
          </a:p>
          <a:p>
            <a:r>
              <a:rPr lang="en-US" sz="1600">
                <a:solidFill>
                  <a:schemeClr val="bg1"/>
                </a:solidFill>
              </a:rPr>
              <a:t>As the best in the industry, we focus on providing exceptional service to our clients.</a:t>
            </a:r>
          </a:p>
          <a:p>
            <a:pPr algn="ctr"/>
            <a:endParaRPr lang="en-US" sz="1600">
              <a:solidFill>
                <a:schemeClr val="bg1"/>
              </a:solidFill>
            </a:endParaRPr>
          </a:p>
          <a:p>
            <a:r>
              <a:rPr lang="en-US" sz="1600">
                <a:solidFill>
                  <a:schemeClr val="bg1"/>
                </a:solidFill>
              </a:rPr>
              <a:t>We have developed a talented team of 10, comprised of some of the best in the industry, including CPAs and experts in their fields. Our core values are providing extraordinary service and continuously exceeding expectations as a trustworthy partner.</a:t>
            </a:r>
          </a:p>
        </p:txBody>
      </p:sp>
      <p:pic>
        <p:nvPicPr>
          <p:cNvPr id="5" name="Picture 4">
            <a:extLst>
              <a:ext uri="{FF2B5EF4-FFF2-40B4-BE49-F238E27FC236}">
                <a16:creationId xmlns:a16="http://schemas.microsoft.com/office/drawing/2014/main" id="{44E5A4FC-C167-E6E2-26E6-44C6D76E629C}"/>
              </a:ext>
            </a:extLst>
          </p:cNvPr>
          <p:cNvPicPr>
            <a:picLocks noChangeAspect="1"/>
          </p:cNvPicPr>
          <p:nvPr/>
        </p:nvPicPr>
        <p:blipFill>
          <a:blip r:embed="rId3"/>
          <a:srcRect/>
          <a:stretch/>
        </p:blipFill>
        <p:spPr>
          <a:xfrm>
            <a:off x="1566375" y="2722869"/>
            <a:ext cx="3104038" cy="2343605"/>
          </a:xfrm>
          <a:prstGeom prst="rect">
            <a:avLst/>
          </a:prstGeom>
        </p:spPr>
      </p:pic>
      <p:pic>
        <p:nvPicPr>
          <p:cNvPr id="4" name="Picture 3">
            <a:extLst>
              <a:ext uri="{FF2B5EF4-FFF2-40B4-BE49-F238E27FC236}">
                <a16:creationId xmlns:a16="http://schemas.microsoft.com/office/drawing/2014/main" id="{FDB0A24C-9E94-191D-986D-3DB83D04A6FE}"/>
              </a:ext>
            </a:extLst>
          </p:cNvPr>
          <p:cNvPicPr>
            <a:picLocks noChangeAspect="1"/>
          </p:cNvPicPr>
          <p:nvPr/>
        </p:nvPicPr>
        <p:blipFill>
          <a:blip r:embed="rId4"/>
          <a:stretch>
            <a:fillRect/>
          </a:stretch>
        </p:blipFill>
        <p:spPr>
          <a:xfrm>
            <a:off x="0" y="0"/>
            <a:ext cx="12192000" cy="2583735"/>
          </a:xfrm>
          <a:prstGeom prst="rect">
            <a:avLst/>
          </a:prstGeom>
        </p:spPr>
      </p:pic>
    </p:spTree>
    <p:extLst>
      <p:ext uri="{BB962C8B-B14F-4D97-AF65-F5344CB8AC3E}">
        <p14:creationId xmlns:p14="http://schemas.microsoft.com/office/powerpoint/2010/main" val="2408176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A981189-9280-48E8-90AE-7F25E741BE94}"/>
              </a:ext>
            </a:extLst>
          </p:cNvPr>
          <p:cNvSpPr>
            <a:spLocks noGrp="1"/>
          </p:cNvSpPr>
          <p:nvPr>
            <p:ph type="title"/>
          </p:nvPr>
        </p:nvSpPr>
        <p:spPr>
          <a:xfrm>
            <a:off x="375667" y="-158949"/>
            <a:ext cx="11135613" cy="964016"/>
          </a:xfrm>
        </p:spPr>
        <p:txBody>
          <a:bodyPr anchor="b">
            <a:normAutofit/>
          </a:bodyPr>
          <a:lstStyle/>
          <a:p>
            <a:pPr>
              <a:lnSpc>
                <a:spcPct val="100000"/>
              </a:lnSpc>
            </a:pPr>
            <a:r>
              <a:rPr lang="en-US" b="0">
                <a:solidFill>
                  <a:schemeClr val="bg1"/>
                </a:solidFill>
                <a:latin typeface="+mn-lt"/>
              </a:rPr>
              <a:t>Joseph Jenders, CPA | </a:t>
            </a:r>
            <a:r>
              <a:rPr lang="en-US" sz="3600" b="0">
                <a:solidFill>
                  <a:schemeClr val="bg1"/>
                </a:solidFill>
                <a:latin typeface="+mn-lt"/>
              </a:rPr>
              <a:t>Managing Director</a:t>
            </a:r>
          </a:p>
        </p:txBody>
      </p:sp>
      <p:pic>
        <p:nvPicPr>
          <p:cNvPr id="21" name="Picture Placeholder 20" descr="A person with a long beard and glasses&#10;&#10;Description automatically generated">
            <a:extLst>
              <a:ext uri="{FF2B5EF4-FFF2-40B4-BE49-F238E27FC236}">
                <a16:creationId xmlns:a16="http://schemas.microsoft.com/office/drawing/2014/main" id="{ED555F39-395C-4F00-87D7-A02A9B883554}"/>
              </a:ext>
            </a:extLst>
          </p:cNvPr>
          <p:cNvPicPr>
            <a:picLocks noGrp="1" noChangeAspect="1"/>
          </p:cNvPicPr>
          <p:nvPr>
            <p:ph type="pic" sz="quarter" idx="10"/>
          </p:nvPr>
        </p:nvPicPr>
        <p:blipFill rotWithShape="1">
          <a:blip r:embed="rId3"/>
          <a:srcRect l="27201"/>
          <a:stretch/>
        </p:blipFill>
        <p:spPr>
          <a:xfrm>
            <a:off x="375667" y="833716"/>
            <a:ext cx="2947637" cy="2702705"/>
          </a:xfrm>
          <a:noFill/>
        </p:spPr>
      </p:pic>
      <p:sp>
        <p:nvSpPr>
          <p:cNvPr id="16" name="Text Placeholder 15">
            <a:extLst>
              <a:ext uri="{FF2B5EF4-FFF2-40B4-BE49-F238E27FC236}">
                <a16:creationId xmlns:a16="http://schemas.microsoft.com/office/drawing/2014/main" id="{5E9ED32E-028C-428E-97AF-168C8D6F92A9}"/>
              </a:ext>
            </a:extLst>
          </p:cNvPr>
          <p:cNvSpPr>
            <a:spLocks noGrp="1"/>
          </p:cNvSpPr>
          <p:nvPr>
            <p:ph type="body" sz="quarter" idx="15"/>
          </p:nvPr>
        </p:nvSpPr>
        <p:spPr>
          <a:xfrm>
            <a:off x="375667" y="3636822"/>
            <a:ext cx="11417087" cy="2422307"/>
          </a:xfrm>
          <a:noFill/>
        </p:spPr>
        <p:txBody>
          <a:bodyPr>
            <a:noAutofit/>
          </a:bodyPr>
          <a:lstStyle/>
          <a:p>
            <a:pPr marL="0" indent="0">
              <a:buNone/>
            </a:pPr>
            <a:endParaRPr lang="en-US"/>
          </a:p>
          <a:p>
            <a:pPr marL="0" indent="0">
              <a:buNone/>
            </a:pPr>
            <a:r>
              <a:rPr lang="en-US"/>
              <a:t>Joe Jenders, Managing Director of VBCC, is a dynamic leader with a passion for empowering businesses through innovative financial solutions. With extensive experience in the industry, Joe champions the integration of Sage 100 and Sage Intacct, recognizing their transformative potential for organizations seeking to enhance their operational efficiency and financial management. </a:t>
            </a:r>
          </a:p>
          <a:p>
            <a:pPr marL="0" indent="0">
              <a:buNone/>
            </a:pPr>
            <a:r>
              <a:rPr lang="en-US"/>
              <a:t>Under his guidance, VBCC has become a trusted partner for companies looking to leverage cutting-edge technology to drive growth and streamline processes. Joe's commitment to excellence and customer satisfaction has solidified VBCC's reputation as a leader in the financial software landscape.</a:t>
            </a:r>
          </a:p>
          <a:p>
            <a:pPr marL="0" indent="0">
              <a:buNone/>
            </a:pPr>
            <a:r>
              <a:rPr lang="en-US"/>
              <a:t>Joe strives to maintain great relationships not only with VBCC clients, but with its strategic vendors and partners.</a:t>
            </a:r>
          </a:p>
        </p:txBody>
      </p:sp>
      <p:sp>
        <p:nvSpPr>
          <p:cNvPr id="2" name="TextBox 1">
            <a:extLst>
              <a:ext uri="{FF2B5EF4-FFF2-40B4-BE49-F238E27FC236}">
                <a16:creationId xmlns:a16="http://schemas.microsoft.com/office/drawing/2014/main" id="{702216CA-23F9-5BE5-0EE6-ABB352AEAB96}"/>
              </a:ext>
            </a:extLst>
          </p:cNvPr>
          <p:cNvSpPr txBox="1"/>
          <p:nvPr/>
        </p:nvSpPr>
        <p:spPr>
          <a:xfrm>
            <a:off x="1238864" y="6101806"/>
            <a:ext cx="9714271" cy="369332"/>
          </a:xfrm>
          <a:prstGeom prst="rect">
            <a:avLst/>
          </a:prstGeom>
          <a:noFill/>
        </p:spPr>
        <p:txBody>
          <a:bodyPr wrap="square" rtlCol="0">
            <a:spAutoFit/>
          </a:bodyPr>
          <a:lstStyle/>
          <a:p>
            <a:r>
              <a:rPr lang="en-US" b="1">
                <a:solidFill>
                  <a:srgbClr val="94111C"/>
                </a:solidFill>
                <a:hlinkClick r:id="rId4">
                  <a:extLst>
                    <a:ext uri="{A12FA001-AC4F-418D-AE19-62706E023703}">
                      <ahyp:hlinkClr xmlns:ahyp="http://schemas.microsoft.com/office/drawing/2018/hyperlinkcolor" val="tx"/>
                    </a:ext>
                  </a:extLst>
                </a:hlinkClick>
              </a:rPr>
              <a:t>jjenders@v-bcc.com</a:t>
            </a:r>
            <a:r>
              <a:rPr lang="en-US" b="1">
                <a:solidFill>
                  <a:srgbClr val="94111C"/>
                </a:solidFill>
              </a:rPr>
              <a:t> | 262.798.7615 | LinkedIn: https://www.linkedin.com/in/joejenders/  </a:t>
            </a:r>
          </a:p>
        </p:txBody>
      </p:sp>
      <p:sp>
        <p:nvSpPr>
          <p:cNvPr id="3" name="Rectangle: Rounded Corners 2">
            <a:extLst>
              <a:ext uri="{FF2B5EF4-FFF2-40B4-BE49-F238E27FC236}">
                <a16:creationId xmlns:a16="http://schemas.microsoft.com/office/drawing/2014/main" id="{95CB92B0-5A6A-6253-F08E-C09650FCB581}"/>
              </a:ext>
            </a:extLst>
          </p:cNvPr>
          <p:cNvSpPr/>
          <p:nvPr/>
        </p:nvSpPr>
        <p:spPr>
          <a:xfrm>
            <a:off x="4842003" y="1234753"/>
            <a:ext cx="5126070" cy="1900629"/>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800">
              <a:solidFill>
                <a:schemeClr val="tx1"/>
              </a:solidFill>
            </a:endParaRPr>
          </a:p>
          <a:p>
            <a:pPr marL="285750" indent="-285750">
              <a:buFont typeface="Wingdings" panose="05000000000000000000" pitchFamily="2" charset="2"/>
              <a:buChar char="ü"/>
            </a:pPr>
            <a:r>
              <a:rPr lang="en-US" sz="1600" b="1">
                <a:solidFill>
                  <a:schemeClr val="tx1"/>
                </a:solidFill>
              </a:rPr>
              <a:t>Sage 100 Implementation Consultant </a:t>
            </a:r>
          </a:p>
          <a:p>
            <a:pPr marL="285750" indent="-285750">
              <a:buFont typeface="Wingdings" panose="05000000000000000000" pitchFamily="2" charset="2"/>
              <a:buChar char="ü"/>
            </a:pPr>
            <a:r>
              <a:rPr lang="en-US" sz="1600" b="1">
                <a:solidFill>
                  <a:schemeClr val="tx1"/>
                </a:solidFill>
              </a:rPr>
              <a:t>Sage Operations Management </a:t>
            </a:r>
          </a:p>
          <a:p>
            <a:pPr marL="285750" indent="-285750">
              <a:buFont typeface="Wingdings" panose="05000000000000000000" pitchFamily="2" charset="2"/>
              <a:buChar char="ü"/>
            </a:pPr>
            <a:r>
              <a:rPr lang="en-US" sz="1600" b="1">
                <a:solidFill>
                  <a:schemeClr val="tx1"/>
                </a:solidFill>
              </a:rPr>
              <a:t>Sage Production Management</a:t>
            </a:r>
          </a:p>
          <a:p>
            <a:pPr marL="285750" indent="-285750">
              <a:buFont typeface="Wingdings" panose="05000000000000000000" pitchFamily="2" charset="2"/>
              <a:buChar char="ü"/>
            </a:pPr>
            <a:r>
              <a:rPr lang="en-US" sz="1600" b="1">
                <a:solidFill>
                  <a:schemeClr val="tx1"/>
                </a:solidFill>
              </a:rPr>
              <a:t>Sage Distribution and Manufacturing Operations Development Team</a:t>
            </a:r>
          </a:p>
          <a:p>
            <a:pPr marL="285750" indent="-285750">
              <a:buFont typeface="Wingdings" panose="05000000000000000000" pitchFamily="2" charset="2"/>
              <a:buChar char="ü"/>
            </a:pPr>
            <a:r>
              <a:rPr lang="en-US" sz="1600" b="1">
                <a:solidFill>
                  <a:schemeClr val="tx1"/>
                </a:solidFill>
              </a:rPr>
              <a:t>Certified Public Accountant </a:t>
            </a:r>
          </a:p>
          <a:p>
            <a:r>
              <a:rPr lang="en-US">
                <a:solidFill>
                  <a:schemeClr val="tx1"/>
                </a:solidFill>
              </a:rPr>
              <a:t>	</a:t>
            </a:r>
          </a:p>
        </p:txBody>
      </p:sp>
    </p:spTree>
    <p:extLst>
      <p:ext uri="{BB962C8B-B14F-4D97-AF65-F5344CB8AC3E}">
        <p14:creationId xmlns:p14="http://schemas.microsoft.com/office/powerpoint/2010/main" val="3298998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2AF3F16F-F728-36D2-08C6-72F978DA8245}"/>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81B0B7D3-756D-2BCD-6C61-0FCF42B472BC}"/>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Kellie Kaufman | Sage 100 Senior Solutions Consultant</a:t>
            </a:r>
          </a:p>
        </p:txBody>
      </p:sp>
      <p:pic>
        <p:nvPicPr>
          <p:cNvPr id="21" name="Picture Placeholder 20">
            <a:extLst>
              <a:ext uri="{FF2B5EF4-FFF2-40B4-BE49-F238E27FC236}">
                <a16:creationId xmlns:a16="http://schemas.microsoft.com/office/drawing/2014/main" id="{A33D36D3-C5D2-FB06-23CF-F0D17C8612CE}"/>
              </a:ext>
            </a:extLst>
          </p:cNvPr>
          <p:cNvPicPr>
            <a:picLocks noGrp="1" noChangeAspect="1"/>
          </p:cNvPicPr>
          <p:nvPr>
            <p:ph type="pic" sz="quarter" idx="10"/>
          </p:nvPr>
        </p:nvPicPr>
        <p:blipFill rotWithShape="1">
          <a:blip r:embed="rId3"/>
          <a:srcRect l="30235" r="-2326"/>
          <a:stretch/>
        </p:blipFill>
        <p:spPr>
          <a:xfrm>
            <a:off x="375666" y="926164"/>
            <a:ext cx="2834640" cy="2651760"/>
          </a:xfrm>
          <a:noFill/>
        </p:spPr>
      </p:pic>
      <p:sp>
        <p:nvSpPr>
          <p:cNvPr id="16" name="Text Placeholder 15">
            <a:extLst>
              <a:ext uri="{FF2B5EF4-FFF2-40B4-BE49-F238E27FC236}">
                <a16:creationId xmlns:a16="http://schemas.microsoft.com/office/drawing/2014/main" id="{A4AD91B1-0E6F-360F-819A-5FBFFCFE5970}"/>
              </a:ext>
            </a:extLst>
          </p:cNvPr>
          <p:cNvSpPr>
            <a:spLocks noGrp="1"/>
          </p:cNvSpPr>
          <p:nvPr>
            <p:ph type="body" sz="quarter" idx="15"/>
          </p:nvPr>
        </p:nvSpPr>
        <p:spPr>
          <a:xfrm>
            <a:off x="375666" y="3743418"/>
            <a:ext cx="11417087" cy="2534600"/>
          </a:xfrm>
          <a:noFill/>
        </p:spPr>
        <p:txBody>
          <a:bodyPr>
            <a:noAutofit/>
          </a:bodyPr>
          <a:lstStyle/>
          <a:p>
            <a:pPr marL="0" indent="0">
              <a:spcBef>
                <a:spcPts val="0"/>
              </a:spcBef>
              <a:buNone/>
            </a:pPr>
            <a:r>
              <a:rPr lang="en-US"/>
              <a:t>Kellie joined the VBCC team in 2007 with many years of end user experience in Sage 100 Software and a comprehensive understanding of the manufacturing industry. With 10 years of prior experience as an Accounting/Human Resources Manager in a manufacturing company, Kellie possesses a strong foundation in both accounting and operational aspects of the industry.</a:t>
            </a:r>
          </a:p>
          <a:p>
            <a:pPr marL="0" indent="0">
              <a:spcBef>
                <a:spcPts val="0"/>
              </a:spcBef>
              <a:buNone/>
            </a:pPr>
            <a:endParaRPr lang="en-US"/>
          </a:p>
          <a:p>
            <a:pPr marL="0" indent="0">
              <a:spcBef>
                <a:spcPts val="0"/>
              </a:spcBef>
              <a:buNone/>
            </a:pPr>
            <a:r>
              <a:rPr lang="en-US"/>
              <a:t>Kellie specializes in various aspects of Sage 100 software, catering to clients from diverse industries. Her expertise lies in implementation and configuration, end user training, data conversion, Crystal Reports and ongoing technical support.  Her expertise ensures that our clients experience a smooth transition to Sage 100 and supporting their continued success and growth.</a:t>
            </a:r>
          </a:p>
          <a:p>
            <a:pPr marL="0" indent="0">
              <a:spcBef>
                <a:spcPts val="0"/>
              </a:spcBef>
              <a:buNone/>
            </a:pPr>
            <a:endParaRPr lang="en-US"/>
          </a:p>
          <a:p>
            <a:pPr marL="0" indent="0">
              <a:spcBef>
                <a:spcPts val="0"/>
              </a:spcBef>
              <a:buNone/>
            </a:pPr>
            <a:r>
              <a:rPr lang="en-US"/>
              <a:t>As a Senior Consultant, Kellie’s main goal is to provide our clients with exceptional support while promptly addressing all needs and providing effective solutions to ensure uninterrupted software performance.  </a:t>
            </a:r>
          </a:p>
        </p:txBody>
      </p:sp>
      <p:sp>
        <p:nvSpPr>
          <p:cNvPr id="2" name="TextBox 1">
            <a:extLst>
              <a:ext uri="{FF2B5EF4-FFF2-40B4-BE49-F238E27FC236}">
                <a16:creationId xmlns:a16="http://schemas.microsoft.com/office/drawing/2014/main" id="{0C70CBB4-CA49-1D82-6AF2-7947A63DF450}"/>
              </a:ext>
            </a:extLst>
          </p:cNvPr>
          <p:cNvSpPr txBox="1"/>
          <p:nvPr/>
        </p:nvSpPr>
        <p:spPr>
          <a:xfrm>
            <a:off x="281219" y="6040608"/>
            <a:ext cx="11511534" cy="369332"/>
          </a:xfrm>
          <a:prstGeom prst="rect">
            <a:avLst/>
          </a:prstGeom>
          <a:noFill/>
        </p:spPr>
        <p:txBody>
          <a:bodyPr wrap="square" rtlCol="0">
            <a:spAutoFit/>
          </a:bodyPr>
          <a:lstStyle/>
          <a:p>
            <a:r>
              <a:rPr lang="en-US" b="1">
                <a:solidFill>
                  <a:srgbClr val="94111C"/>
                </a:solidFill>
              </a:rPr>
              <a:t>kkaufman@v-bcc.com | 262.798.7675 | LinkedIn: https://www.linkedin.com/in/kellie-kaufman-90603619/ </a:t>
            </a:r>
          </a:p>
        </p:txBody>
      </p:sp>
      <p:sp>
        <p:nvSpPr>
          <p:cNvPr id="3" name="Rectangle: Rounded Corners 2">
            <a:extLst>
              <a:ext uri="{FF2B5EF4-FFF2-40B4-BE49-F238E27FC236}">
                <a16:creationId xmlns:a16="http://schemas.microsoft.com/office/drawing/2014/main" id="{DD9E5A64-B853-FFD0-0575-52FD9A535B9F}"/>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1600" b="1">
              <a:solidFill>
                <a:schemeClr val="bg1"/>
              </a:solidFill>
            </a:endParaRP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Technical</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Implementation</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Operations Management</a:t>
            </a:r>
          </a:p>
          <a:p>
            <a:pPr marL="285750" indent="-285750">
              <a:buFont typeface="Wingdings" panose="05000000000000000000" pitchFamily="2" charset="2"/>
              <a:buChar char="ü"/>
            </a:pPr>
            <a:r>
              <a:rPr lang="en-US" sz="1600" b="1">
                <a:solidFill>
                  <a:schemeClr val="tx1"/>
                </a:solidFill>
              </a:rPr>
              <a:t>Sage Production Management</a:t>
            </a:r>
          </a:p>
          <a:p>
            <a:pPr marL="285750" indent="-285750">
              <a:buFont typeface="Wingdings" panose="05000000000000000000" pitchFamily="2" charset="2"/>
              <a:buChar char="ü"/>
            </a:pPr>
            <a:r>
              <a:rPr lang="en-US" sz="1600" b="1">
                <a:solidFill>
                  <a:schemeClr val="tx1"/>
                </a:solidFill>
              </a:rPr>
              <a:t>Sage Payroll</a:t>
            </a:r>
            <a:endParaRPr lang="fr-FR" sz="1600" b="1">
              <a:solidFill>
                <a:schemeClr val="tx1"/>
              </a:solidFill>
            </a:endParaRPr>
          </a:p>
          <a:p>
            <a:r>
              <a:rPr lang="en-US">
                <a:solidFill>
                  <a:schemeClr val="tx1"/>
                </a:solidFill>
              </a:rPr>
              <a:t>	</a:t>
            </a:r>
          </a:p>
        </p:txBody>
      </p:sp>
    </p:spTree>
    <p:extLst>
      <p:ext uri="{BB962C8B-B14F-4D97-AF65-F5344CB8AC3E}">
        <p14:creationId xmlns:p14="http://schemas.microsoft.com/office/powerpoint/2010/main" val="4232646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8B504FB0-B156-F7B3-692C-F538B3E05535}"/>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85CE1B1-2C9B-9757-0640-889D70BF2DE6}"/>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Dana Halpin | Sage 100 Senior Solutions Consultant</a:t>
            </a:r>
          </a:p>
        </p:txBody>
      </p:sp>
      <p:pic>
        <p:nvPicPr>
          <p:cNvPr id="21" name="Picture Placeholder 20">
            <a:extLst>
              <a:ext uri="{FF2B5EF4-FFF2-40B4-BE49-F238E27FC236}">
                <a16:creationId xmlns:a16="http://schemas.microsoft.com/office/drawing/2014/main" id="{73293266-F4C3-91C6-A294-CF7CC3A91A99}"/>
              </a:ext>
            </a:extLst>
          </p:cNvPr>
          <p:cNvPicPr>
            <a:picLocks noGrp="1" noChangeAspect="1"/>
          </p:cNvPicPr>
          <p:nvPr>
            <p:ph type="pic" sz="quarter" idx="10"/>
          </p:nvPr>
        </p:nvPicPr>
        <p:blipFill rotWithShape="1">
          <a:blip r:embed="rId3"/>
          <a:srcRect l="20799" t="1" r="2772" b="1"/>
          <a:stretch/>
        </p:blipFill>
        <p:spPr>
          <a:xfrm>
            <a:off x="385847" y="935819"/>
            <a:ext cx="3017520" cy="2651760"/>
          </a:xfrm>
          <a:noFill/>
        </p:spPr>
      </p:pic>
      <p:sp>
        <p:nvSpPr>
          <p:cNvPr id="16" name="Text Placeholder 15">
            <a:extLst>
              <a:ext uri="{FF2B5EF4-FFF2-40B4-BE49-F238E27FC236}">
                <a16:creationId xmlns:a16="http://schemas.microsoft.com/office/drawing/2014/main" id="{79152ADD-4396-16C4-3508-1DC9469D3BA3}"/>
              </a:ext>
            </a:extLst>
          </p:cNvPr>
          <p:cNvSpPr>
            <a:spLocks noGrp="1"/>
          </p:cNvSpPr>
          <p:nvPr>
            <p:ph type="body" sz="quarter" idx="15"/>
          </p:nvPr>
        </p:nvSpPr>
        <p:spPr>
          <a:xfrm>
            <a:off x="375666" y="3743418"/>
            <a:ext cx="11417087" cy="2534600"/>
          </a:xfrm>
          <a:noFill/>
        </p:spPr>
        <p:txBody>
          <a:bodyPr>
            <a:noAutofit/>
          </a:bodyPr>
          <a:lstStyle/>
          <a:p>
            <a:pPr marL="0" indent="0">
              <a:spcBef>
                <a:spcPts val="0"/>
              </a:spcBef>
              <a:buNone/>
            </a:pPr>
            <a:r>
              <a:rPr lang="en-US"/>
              <a:t>Dana joined VBCC team in 2008 with experience from many different industries working as a Sage consultant. In addition, she has several years of experience working as an end user which gives her a solid advantage in identifying issues and improving processes. As a Senior Consultant, Dana specializes in providing new implementations through business process review, setup, configuration, training, and custom report writing, she also provides project management services for special client projects.</a:t>
            </a:r>
          </a:p>
          <a:p>
            <a:pPr marL="0" indent="0">
              <a:spcBef>
                <a:spcPts val="0"/>
              </a:spcBef>
              <a:buNone/>
            </a:pPr>
            <a:endParaRPr lang="en-US"/>
          </a:p>
          <a:p>
            <a:pPr marL="0" indent="0">
              <a:spcBef>
                <a:spcPts val="0"/>
              </a:spcBef>
              <a:buNone/>
            </a:pPr>
            <a:r>
              <a:rPr lang="en-US"/>
              <a:t>Dana holds a Bachelor of Science in Accounting from Le Moyne College.</a:t>
            </a:r>
          </a:p>
          <a:p>
            <a:pPr marL="0" indent="0">
              <a:spcBef>
                <a:spcPts val="0"/>
              </a:spcBef>
              <a:buNone/>
            </a:pPr>
            <a:endParaRPr lang="en-US"/>
          </a:p>
          <a:p>
            <a:pPr marL="0" indent="0">
              <a:spcBef>
                <a:spcPts val="0"/>
              </a:spcBef>
              <a:buNone/>
            </a:pPr>
            <a:r>
              <a:rPr lang="en-US"/>
              <a:t>Dana continues to deliver constant support and maintains strong relationships with our clients through monitoring ongoing system maintenance. She is known for her patience, especially when identifying problems and implementing resolutions. Her goal is to be a dual thinker, striving to see the big picture yet never ignoring the important details.</a:t>
            </a:r>
          </a:p>
        </p:txBody>
      </p:sp>
      <p:sp>
        <p:nvSpPr>
          <p:cNvPr id="2" name="TextBox 1">
            <a:extLst>
              <a:ext uri="{FF2B5EF4-FFF2-40B4-BE49-F238E27FC236}">
                <a16:creationId xmlns:a16="http://schemas.microsoft.com/office/drawing/2014/main" id="{78B378CD-AFC7-A075-35D9-0BBAABF2AB96}"/>
              </a:ext>
            </a:extLst>
          </p:cNvPr>
          <p:cNvSpPr txBox="1"/>
          <p:nvPr/>
        </p:nvSpPr>
        <p:spPr>
          <a:xfrm>
            <a:off x="340233" y="6139077"/>
            <a:ext cx="11511534" cy="369332"/>
          </a:xfrm>
          <a:prstGeom prst="rect">
            <a:avLst/>
          </a:prstGeom>
          <a:noFill/>
        </p:spPr>
        <p:txBody>
          <a:bodyPr wrap="square" rtlCol="0">
            <a:spAutoFit/>
          </a:bodyPr>
          <a:lstStyle/>
          <a:p>
            <a:r>
              <a:rPr lang="en-US" b="1">
                <a:solidFill>
                  <a:srgbClr val="94111C"/>
                </a:solidFill>
              </a:rPr>
              <a:t>dhalpin@v-bcc.com | 262.798.7608 | LinkedIn: https://www.linkedin.com/in/dana-halpin-50418852/ </a:t>
            </a:r>
          </a:p>
        </p:txBody>
      </p:sp>
      <p:sp>
        <p:nvSpPr>
          <p:cNvPr id="3" name="Rectangle: Rounded Corners 2">
            <a:extLst>
              <a:ext uri="{FF2B5EF4-FFF2-40B4-BE49-F238E27FC236}">
                <a16:creationId xmlns:a16="http://schemas.microsoft.com/office/drawing/2014/main" id="{B467FC1A-513F-29BC-3287-A42127F3DAA6}"/>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1600" b="1">
              <a:solidFill>
                <a:schemeClr val="bg1"/>
              </a:solidFill>
            </a:endParaRP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Technical</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Implementation</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Operations Management</a:t>
            </a:r>
          </a:p>
          <a:p>
            <a:pPr marL="285750" indent="-285750">
              <a:buFont typeface="Wingdings" panose="05000000000000000000" pitchFamily="2" charset="2"/>
              <a:buChar char="ü"/>
            </a:pPr>
            <a:r>
              <a:rPr lang="en-US" sz="1600" b="1">
                <a:solidFill>
                  <a:schemeClr val="tx1"/>
                </a:solidFill>
              </a:rPr>
              <a:t>Sage Intelligence</a:t>
            </a:r>
          </a:p>
          <a:p>
            <a:pPr marL="285750" indent="-285750">
              <a:buFont typeface="Wingdings" panose="05000000000000000000" pitchFamily="2" charset="2"/>
              <a:buChar char="ü"/>
            </a:pPr>
            <a:r>
              <a:rPr lang="en-US" sz="1600" b="1">
                <a:solidFill>
                  <a:schemeClr val="tx1"/>
                </a:solidFill>
              </a:rPr>
              <a:t>Sage Alerts &amp; Workflow</a:t>
            </a:r>
          </a:p>
          <a:p>
            <a:pPr marL="285750" indent="-285750">
              <a:buFont typeface="Wingdings" panose="05000000000000000000" pitchFamily="2" charset="2"/>
              <a:buChar char="ü"/>
            </a:pPr>
            <a:r>
              <a:rPr lang="en-US" sz="1600" b="1">
                <a:solidFill>
                  <a:schemeClr val="tx1"/>
                </a:solidFill>
              </a:rPr>
              <a:t>Sage Fixed Assets</a:t>
            </a:r>
          </a:p>
          <a:p>
            <a:pPr marL="285750" indent="-285750">
              <a:buFont typeface="Wingdings" panose="05000000000000000000" pitchFamily="2" charset="2"/>
              <a:buChar char="ü"/>
            </a:pPr>
            <a:r>
              <a:rPr lang="en-US" sz="1600" b="1">
                <a:solidFill>
                  <a:schemeClr val="tx1"/>
                </a:solidFill>
              </a:rPr>
              <a:t>Sage Data &amp; Analytics</a:t>
            </a:r>
            <a:endParaRPr lang="fr-FR" sz="1600" b="1">
              <a:solidFill>
                <a:schemeClr val="tx1"/>
              </a:solidFill>
            </a:endParaRPr>
          </a:p>
          <a:p>
            <a:r>
              <a:rPr lang="en-US">
                <a:solidFill>
                  <a:schemeClr val="tx1"/>
                </a:solidFill>
              </a:rPr>
              <a:t>	</a:t>
            </a:r>
          </a:p>
        </p:txBody>
      </p:sp>
    </p:spTree>
    <p:extLst>
      <p:ext uri="{BB962C8B-B14F-4D97-AF65-F5344CB8AC3E}">
        <p14:creationId xmlns:p14="http://schemas.microsoft.com/office/powerpoint/2010/main" val="56127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E9770A23-4154-BDE0-C460-4AE1E0A2E58D}"/>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A243FDF6-FE84-3879-F5ED-57D79F3A2465}"/>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Lisa Dion | Sage 100 Senior Solutions Consultant</a:t>
            </a:r>
          </a:p>
        </p:txBody>
      </p:sp>
      <p:pic>
        <p:nvPicPr>
          <p:cNvPr id="21" name="Picture Placeholder 20">
            <a:extLst>
              <a:ext uri="{FF2B5EF4-FFF2-40B4-BE49-F238E27FC236}">
                <a16:creationId xmlns:a16="http://schemas.microsoft.com/office/drawing/2014/main" id="{534FBC46-E429-3C55-2F93-06D783BB70C9}"/>
              </a:ext>
            </a:extLst>
          </p:cNvPr>
          <p:cNvPicPr>
            <a:picLocks noGrp="1" noChangeAspect="1"/>
          </p:cNvPicPr>
          <p:nvPr>
            <p:ph type="pic" sz="quarter" idx="10"/>
          </p:nvPr>
        </p:nvPicPr>
        <p:blipFill>
          <a:blip r:embed="rId3"/>
          <a:srcRect l="14440" r="14440"/>
          <a:stretch/>
        </p:blipFill>
        <p:spPr>
          <a:xfrm>
            <a:off x="375666" y="963608"/>
            <a:ext cx="3017520" cy="2651760"/>
          </a:xfrm>
          <a:noFill/>
        </p:spPr>
      </p:pic>
      <p:sp>
        <p:nvSpPr>
          <p:cNvPr id="16" name="Text Placeholder 15">
            <a:extLst>
              <a:ext uri="{FF2B5EF4-FFF2-40B4-BE49-F238E27FC236}">
                <a16:creationId xmlns:a16="http://schemas.microsoft.com/office/drawing/2014/main" id="{B418D875-6B10-42F7-CC3E-4DB0FFFF1B5B}"/>
              </a:ext>
            </a:extLst>
          </p:cNvPr>
          <p:cNvSpPr>
            <a:spLocks noGrp="1"/>
          </p:cNvSpPr>
          <p:nvPr>
            <p:ph type="body" sz="quarter" idx="15"/>
          </p:nvPr>
        </p:nvSpPr>
        <p:spPr>
          <a:xfrm>
            <a:off x="375666" y="3743418"/>
            <a:ext cx="11417087" cy="2534600"/>
          </a:xfrm>
          <a:noFill/>
        </p:spPr>
        <p:txBody>
          <a:bodyPr>
            <a:noAutofit/>
          </a:bodyPr>
          <a:lstStyle/>
          <a:p>
            <a:pPr marL="0" indent="0">
              <a:spcBef>
                <a:spcPts val="0"/>
              </a:spcBef>
              <a:buNone/>
            </a:pPr>
            <a:r>
              <a:rPr lang="en-US"/>
              <a:t>Lisa joined the VBCC team in 2019 with 12 years of experience as a Sage Consultant along with multiple years of experience in accounting and production with a manufacturing company. As a Senior Consultant, Lisa specializes in installation and configuration of software, implementation of software, custom work for Sage 100 clients, and help desk support. In addition, Lisa has expertise in Multi-Bin, lot expiration tracking, pallets, and licensing plating, Scanco Warehouse, business process reviews, procedure documentation and Crystal Reports.</a:t>
            </a:r>
          </a:p>
          <a:p>
            <a:pPr marL="0" indent="0">
              <a:spcBef>
                <a:spcPts val="0"/>
              </a:spcBef>
              <a:buNone/>
            </a:pPr>
            <a:endParaRPr lang="en-US"/>
          </a:p>
          <a:p>
            <a:pPr marL="0" indent="0">
              <a:spcBef>
                <a:spcPts val="0"/>
              </a:spcBef>
              <a:buNone/>
            </a:pPr>
            <a:r>
              <a:rPr lang="en-US"/>
              <a:t>Lisa holds a Bachelor's degree from the College of the Canyons.</a:t>
            </a:r>
          </a:p>
          <a:p>
            <a:pPr marL="0" indent="0">
              <a:spcBef>
                <a:spcPts val="0"/>
              </a:spcBef>
              <a:buNone/>
            </a:pPr>
            <a:endParaRPr lang="en-US"/>
          </a:p>
          <a:p>
            <a:pPr marL="0" indent="0">
              <a:spcBef>
                <a:spcPts val="0"/>
              </a:spcBef>
              <a:buNone/>
            </a:pPr>
            <a:r>
              <a:rPr lang="en-US"/>
              <a:t>In Lisa’s experiences, she strives not only to successfully complete a project but to develop a close relationship with the client. Her goal is for the client to feel like she’s a part of their organization from start to finish. Lisa understands that each client has their own specific needs and works diligently to tackle their business process issues with planning and training.</a:t>
            </a:r>
          </a:p>
        </p:txBody>
      </p:sp>
      <p:sp>
        <p:nvSpPr>
          <p:cNvPr id="2" name="TextBox 1">
            <a:extLst>
              <a:ext uri="{FF2B5EF4-FFF2-40B4-BE49-F238E27FC236}">
                <a16:creationId xmlns:a16="http://schemas.microsoft.com/office/drawing/2014/main" id="{4C09E790-015E-B108-4B99-1550D9CEFCBE}"/>
              </a:ext>
            </a:extLst>
          </p:cNvPr>
          <p:cNvSpPr txBox="1"/>
          <p:nvPr/>
        </p:nvSpPr>
        <p:spPr>
          <a:xfrm>
            <a:off x="340233" y="6139077"/>
            <a:ext cx="11511534" cy="369332"/>
          </a:xfrm>
          <a:prstGeom prst="rect">
            <a:avLst/>
          </a:prstGeom>
          <a:noFill/>
        </p:spPr>
        <p:txBody>
          <a:bodyPr wrap="square" rtlCol="0">
            <a:spAutoFit/>
          </a:bodyPr>
          <a:lstStyle/>
          <a:p>
            <a:r>
              <a:rPr lang="en-US" b="1">
                <a:solidFill>
                  <a:srgbClr val="94111C"/>
                </a:solidFill>
              </a:rPr>
              <a:t>ldion@v-bcc.com | 262.798.7620 | LinkedIn: https://www.linkedin.com/in/lisa-dion-60b67217/ </a:t>
            </a:r>
          </a:p>
        </p:txBody>
      </p:sp>
      <p:sp>
        <p:nvSpPr>
          <p:cNvPr id="3" name="Rectangle: Rounded Corners 2">
            <a:extLst>
              <a:ext uri="{FF2B5EF4-FFF2-40B4-BE49-F238E27FC236}">
                <a16:creationId xmlns:a16="http://schemas.microsoft.com/office/drawing/2014/main" id="{2AFC4380-2431-5691-3E74-CEDDEF0CB966}"/>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1600" b="1">
              <a:solidFill>
                <a:schemeClr val="bg1"/>
              </a:solidFill>
            </a:endParaRPr>
          </a:p>
          <a:p>
            <a:pPr marL="285750" indent="-285750">
              <a:buFont typeface="Wingdings" panose="05000000000000000000" pitchFamily="2" charset="2"/>
              <a:buChar char="ü"/>
            </a:pPr>
            <a:r>
              <a:rPr lang="fr-FR" sz="1600" b="1">
                <a:solidFill>
                  <a:schemeClr val="tx1"/>
                </a:solidFill>
              </a:rPr>
              <a:t>Sage Operations Management</a:t>
            </a:r>
          </a:p>
          <a:p>
            <a:pPr marL="742950" lvl="1" indent="-285750">
              <a:buFont typeface="Arial" panose="020B0604020202020204" pitchFamily="34" charset="0"/>
              <a:buChar char="•"/>
            </a:pPr>
            <a:r>
              <a:rPr lang="fr-FR" sz="1600" b="1">
                <a:solidFill>
                  <a:schemeClr val="tx1"/>
                </a:solidFill>
              </a:rPr>
              <a:t>Field Service and Dispatch</a:t>
            </a:r>
          </a:p>
          <a:p>
            <a:pPr marL="742950" lvl="1" indent="-285750">
              <a:buFont typeface="Arial" panose="020B0604020202020204" pitchFamily="34" charset="0"/>
              <a:buChar char="•"/>
            </a:pPr>
            <a:r>
              <a:rPr lang="fr-FR" sz="1600" b="1" err="1">
                <a:solidFill>
                  <a:schemeClr val="tx1"/>
                </a:solidFill>
              </a:rPr>
              <a:t>Enhanced</a:t>
            </a:r>
            <a:r>
              <a:rPr lang="fr-FR" sz="1600" b="1">
                <a:solidFill>
                  <a:schemeClr val="tx1"/>
                </a:solidFill>
              </a:rPr>
              <a:t> </a:t>
            </a:r>
            <a:r>
              <a:rPr lang="fr-FR" sz="1600" b="1" err="1">
                <a:solidFill>
                  <a:schemeClr val="tx1"/>
                </a:solidFill>
              </a:rPr>
              <a:t>Scheduling</a:t>
            </a:r>
            <a:endParaRPr lang="fr-FR" sz="1600" b="1">
              <a:solidFill>
                <a:schemeClr val="tx1"/>
              </a:solidFill>
            </a:endParaRPr>
          </a:p>
          <a:p>
            <a:pPr marL="285750" indent="-285750">
              <a:buFont typeface="Wingdings" panose="05000000000000000000" pitchFamily="2" charset="2"/>
              <a:buChar char="ü"/>
            </a:pPr>
            <a:r>
              <a:rPr lang="en-US" sz="1600" b="1">
                <a:solidFill>
                  <a:schemeClr val="tx1"/>
                </a:solidFill>
              </a:rPr>
              <a:t>Sage Fixed Assets</a:t>
            </a:r>
          </a:p>
          <a:p>
            <a:pPr marL="285750" indent="-285750">
              <a:buFont typeface="Wingdings" panose="05000000000000000000" pitchFamily="2" charset="2"/>
              <a:buChar char="ü"/>
            </a:pPr>
            <a:r>
              <a:rPr lang="en-US" sz="1600" b="1">
                <a:solidFill>
                  <a:schemeClr val="tx1"/>
                </a:solidFill>
              </a:rPr>
              <a:t>Sage Payroll</a:t>
            </a:r>
          </a:p>
          <a:p>
            <a:pPr marL="285750" indent="-285750">
              <a:buFont typeface="Wingdings" panose="05000000000000000000" pitchFamily="2" charset="2"/>
              <a:buChar char="ü"/>
            </a:pPr>
            <a:r>
              <a:rPr lang="en-US" sz="1600" b="1">
                <a:solidFill>
                  <a:schemeClr val="tx1"/>
                </a:solidFill>
              </a:rPr>
              <a:t>Sage Production Management</a:t>
            </a:r>
          </a:p>
          <a:p>
            <a:r>
              <a:rPr lang="en-US">
                <a:solidFill>
                  <a:schemeClr val="tx1"/>
                </a:solidFill>
              </a:rPr>
              <a:t>	</a:t>
            </a:r>
          </a:p>
        </p:txBody>
      </p:sp>
    </p:spTree>
    <p:extLst>
      <p:ext uri="{BB962C8B-B14F-4D97-AF65-F5344CB8AC3E}">
        <p14:creationId xmlns:p14="http://schemas.microsoft.com/office/powerpoint/2010/main" val="1822028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58D1876B-7304-B2EA-64B5-5E7FF95C96C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D94C5A74-B993-A9B5-2256-8EF67EDD9245}"/>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Justin Teague | Sage 100 Senior Solutions Consultant</a:t>
            </a:r>
          </a:p>
        </p:txBody>
      </p:sp>
      <p:pic>
        <p:nvPicPr>
          <p:cNvPr id="21" name="Picture Placeholder 20">
            <a:extLst>
              <a:ext uri="{FF2B5EF4-FFF2-40B4-BE49-F238E27FC236}">
                <a16:creationId xmlns:a16="http://schemas.microsoft.com/office/drawing/2014/main" id="{86B10808-723C-E9AF-2B95-2103430D3511}"/>
              </a:ext>
            </a:extLst>
          </p:cNvPr>
          <p:cNvPicPr>
            <a:picLocks noGrp="1" noChangeAspect="1"/>
          </p:cNvPicPr>
          <p:nvPr>
            <p:ph type="pic" sz="quarter" idx="10"/>
          </p:nvPr>
        </p:nvPicPr>
        <p:blipFill rotWithShape="1">
          <a:blip r:embed="rId3"/>
          <a:srcRect l="22604" r="963"/>
          <a:stretch/>
        </p:blipFill>
        <p:spPr>
          <a:xfrm>
            <a:off x="365760" y="954869"/>
            <a:ext cx="3017520" cy="2651760"/>
          </a:xfrm>
          <a:noFill/>
        </p:spPr>
      </p:pic>
      <p:sp>
        <p:nvSpPr>
          <p:cNvPr id="16" name="Text Placeholder 15">
            <a:extLst>
              <a:ext uri="{FF2B5EF4-FFF2-40B4-BE49-F238E27FC236}">
                <a16:creationId xmlns:a16="http://schemas.microsoft.com/office/drawing/2014/main" id="{FE4E1BE8-64B0-1711-6340-98C2464DF574}"/>
              </a:ext>
            </a:extLst>
          </p:cNvPr>
          <p:cNvSpPr>
            <a:spLocks noGrp="1"/>
          </p:cNvSpPr>
          <p:nvPr>
            <p:ph type="body" sz="quarter" idx="15"/>
          </p:nvPr>
        </p:nvSpPr>
        <p:spPr>
          <a:xfrm>
            <a:off x="375666" y="3743418"/>
            <a:ext cx="11417087" cy="2534600"/>
          </a:xfrm>
          <a:noFill/>
        </p:spPr>
        <p:txBody>
          <a:bodyPr>
            <a:noAutofit/>
          </a:bodyPr>
          <a:lstStyle/>
          <a:p>
            <a:pPr marL="0" indent="0">
              <a:spcBef>
                <a:spcPts val="0"/>
              </a:spcBef>
              <a:buNone/>
            </a:pPr>
            <a:r>
              <a:rPr lang="en-US"/>
              <a:t>Justin joined the VBCC team in 2020 with seven years of Sage consulting experience. Since starting his career, he has been a key player in countless Sage 100 installation, migrations and conversions, as well as troubleshooting applications and workstations. As a Senior Consultant, Justin specializes in implementations and installations, upgrades, technical support and custom work for Sage 100 clients.</a:t>
            </a:r>
          </a:p>
          <a:p>
            <a:pPr marL="0" indent="0">
              <a:spcBef>
                <a:spcPts val="0"/>
              </a:spcBef>
              <a:buNone/>
            </a:pPr>
            <a:endParaRPr lang="en-US"/>
          </a:p>
          <a:p>
            <a:pPr marL="0" indent="0">
              <a:spcBef>
                <a:spcPts val="0"/>
              </a:spcBef>
              <a:buNone/>
            </a:pPr>
            <a:r>
              <a:rPr lang="en-US"/>
              <a:t>Justin holds a Bachelor of Arts in both English and Linguistics/Psychology from the University of Connecticut. </a:t>
            </a:r>
          </a:p>
          <a:p>
            <a:pPr marL="0" indent="0">
              <a:spcBef>
                <a:spcPts val="0"/>
              </a:spcBef>
              <a:buNone/>
            </a:pPr>
            <a:endParaRPr lang="en-US"/>
          </a:p>
          <a:p>
            <a:pPr marL="0" indent="0">
              <a:spcBef>
                <a:spcPts val="0"/>
              </a:spcBef>
              <a:buNone/>
            </a:pPr>
            <a:r>
              <a:rPr lang="en-US"/>
              <a:t>Justin's background and education make him a huge asset to our team. In addition, Justin prides himself on creating strong relationships with his clients by assisting with project management while understanding their needs as projects move forward and expand.</a:t>
            </a:r>
          </a:p>
          <a:p>
            <a:pPr marL="0" indent="0">
              <a:spcBef>
                <a:spcPts val="0"/>
              </a:spcBef>
              <a:buNone/>
            </a:pPr>
            <a:endParaRPr lang="en-US"/>
          </a:p>
          <a:p>
            <a:pPr marL="0" indent="0">
              <a:spcBef>
                <a:spcPts val="0"/>
              </a:spcBef>
              <a:buNone/>
            </a:pPr>
            <a:r>
              <a:rPr lang="en-US"/>
              <a:t>If a touch of technology smarts, expertise in Sage 100, scripting and customizations to fit your specific needs is what you are looking for, Justin is sure to exceed your expectations.</a:t>
            </a:r>
          </a:p>
        </p:txBody>
      </p:sp>
      <p:sp>
        <p:nvSpPr>
          <p:cNvPr id="2" name="TextBox 1">
            <a:extLst>
              <a:ext uri="{FF2B5EF4-FFF2-40B4-BE49-F238E27FC236}">
                <a16:creationId xmlns:a16="http://schemas.microsoft.com/office/drawing/2014/main" id="{51761009-23DB-0CF7-632E-21898633E240}"/>
              </a:ext>
            </a:extLst>
          </p:cNvPr>
          <p:cNvSpPr txBox="1"/>
          <p:nvPr/>
        </p:nvSpPr>
        <p:spPr>
          <a:xfrm>
            <a:off x="340233" y="6139077"/>
            <a:ext cx="11511534" cy="369332"/>
          </a:xfrm>
          <a:prstGeom prst="rect">
            <a:avLst/>
          </a:prstGeom>
          <a:noFill/>
        </p:spPr>
        <p:txBody>
          <a:bodyPr wrap="square" rtlCol="0">
            <a:spAutoFit/>
          </a:bodyPr>
          <a:lstStyle/>
          <a:p>
            <a:r>
              <a:rPr lang="en-US" b="1">
                <a:solidFill>
                  <a:srgbClr val="94111C"/>
                </a:solidFill>
              </a:rPr>
              <a:t>jteague@v-bcc.com  | 262.798.7668 | LinkedIn: https://www.linkedin.com/in/justin-teague-302534175/  </a:t>
            </a:r>
          </a:p>
        </p:txBody>
      </p:sp>
      <p:sp>
        <p:nvSpPr>
          <p:cNvPr id="3" name="Rectangle: Rounded Corners 2">
            <a:extLst>
              <a:ext uri="{FF2B5EF4-FFF2-40B4-BE49-F238E27FC236}">
                <a16:creationId xmlns:a16="http://schemas.microsoft.com/office/drawing/2014/main" id="{BAC80C89-0953-1FC8-6D31-A20074CF7C15}"/>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1600" b="1">
              <a:solidFill>
                <a:schemeClr val="bg1"/>
              </a:solidFill>
            </a:endParaRP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Technical</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Implementation</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Operations Management</a:t>
            </a:r>
          </a:p>
          <a:p>
            <a:pPr marL="285750" indent="-285750">
              <a:buFont typeface="Wingdings" panose="05000000000000000000" pitchFamily="2" charset="2"/>
              <a:buChar char="ü"/>
            </a:pPr>
            <a:r>
              <a:rPr lang="fr-FR" sz="1600" b="1">
                <a:solidFill>
                  <a:schemeClr val="tx1"/>
                </a:solidFill>
              </a:rPr>
              <a:t>Sage </a:t>
            </a:r>
            <a:r>
              <a:rPr lang="fr-FR" sz="1600" b="1" err="1">
                <a:solidFill>
                  <a:schemeClr val="tx1"/>
                </a:solidFill>
              </a:rPr>
              <a:t>Payroll</a:t>
            </a:r>
            <a:r>
              <a:rPr lang="en-US">
                <a:solidFill>
                  <a:schemeClr val="tx1"/>
                </a:solidFill>
              </a:rPr>
              <a:t>	</a:t>
            </a:r>
          </a:p>
        </p:txBody>
      </p:sp>
    </p:spTree>
    <p:extLst>
      <p:ext uri="{BB962C8B-B14F-4D97-AF65-F5344CB8AC3E}">
        <p14:creationId xmlns:p14="http://schemas.microsoft.com/office/powerpoint/2010/main" val="4052485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CA212332-E175-9C5C-6978-92828421B68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DC4B8CE6-A13C-A325-B493-08C0D8671524}"/>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Ken Knight | Sage 100 Senior Solutions Consultant</a:t>
            </a:r>
          </a:p>
        </p:txBody>
      </p:sp>
      <p:pic>
        <p:nvPicPr>
          <p:cNvPr id="21" name="Picture Placeholder 20">
            <a:extLst>
              <a:ext uri="{FF2B5EF4-FFF2-40B4-BE49-F238E27FC236}">
                <a16:creationId xmlns:a16="http://schemas.microsoft.com/office/drawing/2014/main" id="{91BB4097-6F41-1AA6-BA0F-AE066AA36E81}"/>
              </a:ext>
            </a:extLst>
          </p:cNvPr>
          <p:cNvPicPr>
            <a:picLocks noGrp="1" noChangeAspect="1"/>
          </p:cNvPicPr>
          <p:nvPr>
            <p:ph type="pic" sz="quarter" idx="10"/>
          </p:nvPr>
        </p:nvPicPr>
        <p:blipFill>
          <a:blip r:embed="rId3"/>
          <a:srcRect l="14440" r="14440"/>
          <a:stretch/>
        </p:blipFill>
        <p:spPr>
          <a:xfrm>
            <a:off x="385847" y="954869"/>
            <a:ext cx="3017520" cy="2651760"/>
          </a:xfrm>
          <a:noFill/>
        </p:spPr>
      </p:pic>
      <p:sp>
        <p:nvSpPr>
          <p:cNvPr id="16" name="Text Placeholder 15">
            <a:extLst>
              <a:ext uri="{FF2B5EF4-FFF2-40B4-BE49-F238E27FC236}">
                <a16:creationId xmlns:a16="http://schemas.microsoft.com/office/drawing/2014/main" id="{6FD3A3C1-3CAE-3E62-546A-3A23A99C6CFF}"/>
              </a:ext>
            </a:extLst>
          </p:cNvPr>
          <p:cNvSpPr>
            <a:spLocks noGrp="1"/>
          </p:cNvSpPr>
          <p:nvPr>
            <p:ph type="body" sz="quarter" idx="15"/>
          </p:nvPr>
        </p:nvSpPr>
        <p:spPr>
          <a:xfrm>
            <a:off x="375666" y="3743418"/>
            <a:ext cx="11417087" cy="2534600"/>
          </a:xfrm>
          <a:noFill/>
        </p:spPr>
        <p:txBody>
          <a:bodyPr>
            <a:noAutofit/>
          </a:bodyPr>
          <a:lstStyle/>
          <a:p>
            <a:pPr marL="0" indent="0">
              <a:spcBef>
                <a:spcPts val="0"/>
              </a:spcBef>
              <a:buNone/>
            </a:pPr>
            <a:r>
              <a:rPr lang="en-US"/>
              <a:t>Ken joined the VBCC team in 2024 with 25 years of experience as a software consultant. He has worked with many different ERP and CRM programs, including Sage 100, Sage 500, Sage Intacct, Microsoft Dynamics GP, </a:t>
            </a:r>
            <a:r>
              <a:rPr lang="en-US" err="1"/>
              <a:t>SalesLogix</a:t>
            </a:r>
            <a:r>
              <a:rPr lang="en-US"/>
              <a:t>, Microsoft Dynamics CRM, and Sage CRM.</a:t>
            </a:r>
          </a:p>
          <a:p>
            <a:pPr marL="0" indent="0">
              <a:spcBef>
                <a:spcPts val="0"/>
              </a:spcBef>
              <a:buNone/>
            </a:pPr>
            <a:r>
              <a:rPr lang="en-US"/>
              <a:t>As a Senior Consultant, Ken specializes in implementation, customization, end-user training, and business process review/design for manufacturers and distributors. He has significant real-world experience, having worked for many years at an international manufacturing company. At that company, he was responsible for management training and development, was a key member of their Continuous Quality Improvement (CQI) program implementation team and served as a Customer Service and Production Control Supervisor.</a:t>
            </a:r>
          </a:p>
          <a:p>
            <a:pPr marL="0" indent="0">
              <a:spcBef>
                <a:spcPts val="0"/>
              </a:spcBef>
              <a:buNone/>
            </a:pPr>
            <a:endParaRPr lang="en-US"/>
          </a:p>
          <a:p>
            <a:pPr marL="0" indent="0">
              <a:spcBef>
                <a:spcPts val="0"/>
              </a:spcBef>
              <a:buNone/>
            </a:pPr>
            <a:r>
              <a:rPr lang="en-US"/>
              <a:t>Ken holds a Bachelor's degree in Business and Organizational Communication from The University of Akron.</a:t>
            </a:r>
          </a:p>
          <a:p>
            <a:pPr marL="0" indent="0">
              <a:spcBef>
                <a:spcPts val="0"/>
              </a:spcBef>
              <a:buNone/>
            </a:pPr>
            <a:endParaRPr lang="en-US"/>
          </a:p>
          <a:p>
            <a:pPr marL="0" indent="0">
              <a:spcBef>
                <a:spcPts val="0"/>
              </a:spcBef>
              <a:buNone/>
            </a:pPr>
            <a:r>
              <a:rPr lang="en-US"/>
              <a:t>Through his dedication and client-focused approach, Ken strives to provide exceptional service and ensure that clients' software systems are adaptive and aligned with their business growth and changing needs.</a:t>
            </a:r>
          </a:p>
        </p:txBody>
      </p:sp>
      <p:sp>
        <p:nvSpPr>
          <p:cNvPr id="2" name="TextBox 1">
            <a:extLst>
              <a:ext uri="{FF2B5EF4-FFF2-40B4-BE49-F238E27FC236}">
                <a16:creationId xmlns:a16="http://schemas.microsoft.com/office/drawing/2014/main" id="{58871B5C-2831-4783-5B99-7D4DC44BF8D6}"/>
              </a:ext>
            </a:extLst>
          </p:cNvPr>
          <p:cNvSpPr txBox="1"/>
          <p:nvPr/>
        </p:nvSpPr>
        <p:spPr>
          <a:xfrm>
            <a:off x="340233" y="6139077"/>
            <a:ext cx="11511534" cy="369332"/>
          </a:xfrm>
          <a:prstGeom prst="rect">
            <a:avLst/>
          </a:prstGeom>
          <a:noFill/>
        </p:spPr>
        <p:txBody>
          <a:bodyPr wrap="square" rtlCol="0">
            <a:spAutoFit/>
          </a:bodyPr>
          <a:lstStyle/>
          <a:p>
            <a:r>
              <a:rPr lang="en-US" b="1">
                <a:solidFill>
                  <a:srgbClr val="94111C"/>
                </a:solidFill>
              </a:rPr>
              <a:t>kknight@v-bcc.com  | 262.798.7612 | LinkedIn: https://www.linkedin.com/in/ken-knight-23556725/ </a:t>
            </a:r>
          </a:p>
        </p:txBody>
      </p:sp>
      <p:sp>
        <p:nvSpPr>
          <p:cNvPr id="3" name="Rectangle: Rounded Corners 2">
            <a:extLst>
              <a:ext uri="{FF2B5EF4-FFF2-40B4-BE49-F238E27FC236}">
                <a16:creationId xmlns:a16="http://schemas.microsoft.com/office/drawing/2014/main" id="{E0FE2AC6-6113-DE3B-0696-4BCD18207834}"/>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a:solidFill>
                  <a:schemeClr val="bg1"/>
                </a:solidFill>
              </a:rPr>
              <a:t>Certifications</a:t>
            </a:r>
          </a:p>
          <a:p>
            <a:endParaRPr lang="en-US" sz="1600" b="1">
              <a:solidFill>
                <a:schemeClr val="bg1"/>
              </a:solidFill>
            </a:endParaRPr>
          </a:p>
          <a:p>
            <a:pPr marL="285750" indent="-285750">
              <a:buFont typeface="Wingdings" panose="05000000000000000000" pitchFamily="2" charset="2"/>
              <a:buChar char="ü"/>
            </a:pPr>
            <a:r>
              <a:rPr lang="fr-FR" sz="1600" b="1">
                <a:solidFill>
                  <a:schemeClr val="tx1"/>
                </a:solidFill>
              </a:rPr>
              <a:t>Sage 100 </a:t>
            </a:r>
            <a:r>
              <a:rPr lang="fr-FR" sz="1600" b="1" err="1">
                <a:solidFill>
                  <a:schemeClr val="tx1"/>
                </a:solidFill>
              </a:rPr>
              <a:t>Technical</a:t>
            </a:r>
            <a:r>
              <a:rPr lang="fr-FR" sz="1600" b="1">
                <a:solidFill>
                  <a:schemeClr val="tx1"/>
                </a:solidFill>
              </a:rPr>
              <a:t> Consultant </a:t>
            </a:r>
          </a:p>
          <a:p>
            <a:pPr marL="285750" indent="-285750">
              <a:buFont typeface="Wingdings" panose="05000000000000000000" pitchFamily="2" charset="2"/>
              <a:buChar char="ü"/>
            </a:pPr>
            <a:r>
              <a:rPr lang="fr-FR" sz="1600" b="1">
                <a:solidFill>
                  <a:schemeClr val="tx1"/>
                </a:solidFill>
              </a:rPr>
              <a:t>Sage Operations Management</a:t>
            </a:r>
          </a:p>
          <a:p>
            <a:pPr marL="742950" lvl="1" indent="-285750">
              <a:buFont typeface="Arial" panose="020B0604020202020204" pitchFamily="34" charset="0"/>
              <a:buChar char="•"/>
            </a:pPr>
            <a:r>
              <a:rPr lang="fr-FR" sz="1600" b="1">
                <a:solidFill>
                  <a:schemeClr val="tx1"/>
                </a:solidFill>
              </a:rPr>
              <a:t>Field Service and Dispatch</a:t>
            </a:r>
          </a:p>
          <a:p>
            <a:pPr marL="285750" indent="-285750">
              <a:buFont typeface="Wingdings" panose="05000000000000000000" pitchFamily="2" charset="2"/>
              <a:buChar char="ü"/>
            </a:pPr>
            <a:r>
              <a:rPr lang="fr-FR" sz="1600" b="1">
                <a:solidFill>
                  <a:schemeClr val="tx1"/>
                </a:solidFill>
              </a:rPr>
              <a:t>Sage Production Management</a:t>
            </a:r>
          </a:p>
          <a:p>
            <a:pPr marL="285750" indent="-285750">
              <a:buFont typeface="Wingdings" panose="05000000000000000000" pitchFamily="2" charset="2"/>
              <a:buChar char="ü"/>
            </a:pPr>
            <a:r>
              <a:rPr lang="fr-FR" sz="1600" b="1">
                <a:solidFill>
                  <a:schemeClr val="tx1"/>
                </a:solidFill>
              </a:rPr>
              <a:t>Sage Distribution and </a:t>
            </a:r>
            <a:r>
              <a:rPr lang="fr-FR" sz="1600" b="1" err="1">
                <a:solidFill>
                  <a:schemeClr val="tx1"/>
                </a:solidFill>
              </a:rPr>
              <a:t>Manufacturing</a:t>
            </a:r>
            <a:r>
              <a:rPr lang="fr-FR" sz="1600" b="1">
                <a:solidFill>
                  <a:schemeClr val="tx1"/>
                </a:solidFill>
              </a:rPr>
              <a:t> Operations</a:t>
            </a:r>
          </a:p>
          <a:p>
            <a:pPr marL="285750" indent="-285750">
              <a:buFont typeface="Wingdings" panose="05000000000000000000" pitchFamily="2" charset="2"/>
              <a:buChar char="ü"/>
            </a:pPr>
            <a:r>
              <a:rPr lang="fr-FR" sz="1600" b="1">
                <a:solidFill>
                  <a:schemeClr val="tx1"/>
                </a:solidFill>
              </a:rPr>
              <a:t>Sage CRM</a:t>
            </a:r>
          </a:p>
          <a:p>
            <a:pPr marL="285750" indent="-285750">
              <a:buFont typeface="Wingdings" panose="05000000000000000000" pitchFamily="2" charset="2"/>
              <a:buChar char="ü"/>
            </a:pPr>
            <a:r>
              <a:rPr lang="fr-FR" sz="1600" b="1">
                <a:solidFill>
                  <a:schemeClr val="tx1"/>
                </a:solidFill>
              </a:rPr>
              <a:t>Sage Alerts and Workflow</a:t>
            </a:r>
            <a:r>
              <a:rPr lang="en-US">
                <a:solidFill>
                  <a:schemeClr val="tx1"/>
                </a:solidFill>
              </a:rPr>
              <a:t>	</a:t>
            </a:r>
          </a:p>
        </p:txBody>
      </p:sp>
    </p:spTree>
    <p:extLst>
      <p:ext uri="{BB962C8B-B14F-4D97-AF65-F5344CB8AC3E}">
        <p14:creationId xmlns:p14="http://schemas.microsoft.com/office/powerpoint/2010/main" val="376245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5000">
              <a:srgbClr val="35848E"/>
            </a:gs>
            <a:gs pos="85000">
              <a:schemeClr val="bg1"/>
            </a:gs>
          </a:gsLst>
          <a:lin ang="5400000" scaled="1"/>
        </a:gradFill>
        <a:effectLst/>
      </p:bgPr>
    </p:bg>
    <p:spTree>
      <p:nvGrpSpPr>
        <p:cNvPr id="1" name="">
          <a:extLst>
            <a:ext uri="{FF2B5EF4-FFF2-40B4-BE49-F238E27FC236}">
              <a16:creationId xmlns:a16="http://schemas.microsoft.com/office/drawing/2014/main" id="{BC90A94D-355D-3C8C-8EEE-40457CE9D7B5}"/>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F4D35EBA-CC69-B9AE-DDE9-F03809FF58C6}"/>
              </a:ext>
            </a:extLst>
          </p:cNvPr>
          <p:cNvSpPr>
            <a:spLocks noGrp="1"/>
          </p:cNvSpPr>
          <p:nvPr>
            <p:ph type="title"/>
          </p:nvPr>
        </p:nvSpPr>
        <p:spPr>
          <a:xfrm>
            <a:off x="375666" y="-145936"/>
            <a:ext cx="11581872" cy="964016"/>
          </a:xfrm>
        </p:spPr>
        <p:txBody>
          <a:bodyPr anchor="b">
            <a:noAutofit/>
          </a:bodyPr>
          <a:lstStyle/>
          <a:p>
            <a:pPr>
              <a:lnSpc>
                <a:spcPct val="100000"/>
              </a:lnSpc>
            </a:pPr>
            <a:r>
              <a:rPr lang="en-US" b="0" dirty="0">
                <a:solidFill>
                  <a:schemeClr val="bg1"/>
                </a:solidFill>
                <a:latin typeface="+mn-lt"/>
              </a:rPr>
              <a:t>Tonya Bynum | Sage 100 Solutions Consultant</a:t>
            </a:r>
          </a:p>
        </p:txBody>
      </p:sp>
      <p:pic>
        <p:nvPicPr>
          <p:cNvPr id="21" name="Picture Placeholder 20">
            <a:extLst>
              <a:ext uri="{FF2B5EF4-FFF2-40B4-BE49-F238E27FC236}">
                <a16:creationId xmlns:a16="http://schemas.microsoft.com/office/drawing/2014/main" id="{E4B74C49-1314-92C1-3F33-E7513C2B5801}"/>
              </a:ext>
            </a:extLst>
          </p:cNvPr>
          <p:cNvPicPr>
            <a:picLocks noGrp="1" noChangeAspect="1"/>
          </p:cNvPicPr>
          <p:nvPr>
            <p:ph type="pic" sz="quarter" idx="10"/>
          </p:nvPr>
        </p:nvPicPr>
        <p:blipFill>
          <a:blip r:embed="rId3"/>
          <a:srcRect l="14440" r="14440"/>
          <a:stretch/>
        </p:blipFill>
        <p:spPr>
          <a:xfrm>
            <a:off x="385847" y="954869"/>
            <a:ext cx="3017520" cy="2651760"/>
          </a:xfrm>
          <a:noFill/>
        </p:spPr>
      </p:pic>
      <p:sp>
        <p:nvSpPr>
          <p:cNvPr id="16" name="Text Placeholder 15">
            <a:extLst>
              <a:ext uri="{FF2B5EF4-FFF2-40B4-BE49-F238E27FC236}">
                <a16:creationId xmlns:a16="http://schemas.microsoft.com/office/drawing/2014/main" id="{A4377987-21D3-199E-CB04-144C6ACFAD4B}"/>
              </a:ext>
            </a:extLst>
          </p:cNvPr>
          <p:cNvSpPr>
            <a:spLocks noGrp="1"/>
          </p:cNvSpPr>
          <p:nvPr>
            <p:ph type="body" sz="quarter" idx="15"/>
          </p:nvPr>
        </p:nvSpPr>
        <p:spPr>
          <a:xfrm>
            <a:off x="385847" y="3614500"/>
            <a:ext cx="11417087" cy="2713136"/>
          </a:xfrm>
          <a:noFill/>
        </p:spPr>
        <p:txBody>
          <a:bodyPr>
            <a:noAutofit/>
          </a:bodyPr>
          <a:lstStyle/>
          <a:p>
            <a:pPr marL="0" indent="0">
              <a:spcBef>
                <a:spcPts val="0"/>
              </a:spcBef>
              <a:buNone/>
            </a:pPr>
            <a:r>
              <a:rPr lang="en-US" sz="1250" dirty="0"/>
              <a:t>Tonya joined VBCC in 2026 and brings more than 24 years of professional business experience, including project management, IT support, and Sage 100 Administration. Throughout her career, she has focused on improving processes, streamlining operations, and using technology to solve real-world business challenges. Her experience working directly with leadership teams and end users gives her a practical understanding of how business processes, people, and technology must work together to achieve meaningful results. </a:t>
            </a:r>
          </a:p>
          <a:p>
            <a:pPr marL="0" indent="0">
              <a:spcBef>
                <a:spcPts val="0"/>
              </a:spcBef>
              <a:buNone/>
            </a:pPr>
            <a:endParaRPr lang="en-US" sz="1250" dirty="0"/>
          </a:p>
          <a:p>
            <a:pPr marL="0" indent="0">
              <a:spcBef>
                <a:spcPts val="0"/>
              </a:spcBef>
              <a:buNone/>
            </a:pPr>
            <a:r>
              <a:rPr lang="en-US" sz="1250" dirty="0"/>
              <a:t>Having served as the internal project lead during a Sage 100 implementation, Tonya understands firsthand the challenges organizations face when evaluating processes, managing change, and adopting new technology. Her experience spans business process analysis, workflow optimization, user training, reporting, and ongoing ERP system support. </a:t>
            </a:r>
          </a:p>
          <a:p>
            <a:pPr marL="0" indent="0">
              <a:spcBef>
                <a:spcPts val="0"/>
              </a:spcBef>
              <a:buNone/>
            </a:pPr>
            <a:endParaRPr lang="en-US" sz="1250" dirty="0"/>
          </a:p>
          <a:p>
            <a:pPr marL="0" indent="0">
              <a:spcBef>
                <a:spcPts val="0"/>
              </a:spcBef>
              <a:buNone/>
            </a:pPr>
            <a:r>
              <a:rPr lang="en-US" sz="1250" dirty="0"/>
              <a:t>Tonya also has extensive experience developing Crystal Reports and operational reporting solutions that provide meaningful insights for inventory management, project costing, profitability analysis, and executive decision-making. Her practical approach and deep operational knowledge help clients identify opportunities for improvement and gain greater value from their business systems.</a:t>
            </a:r>
          </a:p>
          <a:p>
            <a:pPr marL="0" indent="0">
              <a:spcBef>
                <a:spcPts val="0"/>
              </a:spcBef>
              <a:buNone/>
            </a:pPr>
            <a:endParaRPr lang="en-US" sz="1250" dirty="0"/>
          </a:p>
          <a:p>
            <a:pPr marL="0" indent="0">
              <a:spcBef>
                <a:spcPts val="0"/>
              </a:spcBef>
              <a:buNone/>
            </a:pPr>
            <a:r>
              <a:rPr lang="en-US" sz="1250" dirty="0"/>
              <a:t>Tonya holds an Associate in Applied Science, CAD Engineering Technology from Jones College – Ellisville, MS</a:t>
            </a:r>
          </a:p>
        </p:txBody>
      </p:sp>
      <p:sp>
        <p:nvSpPr>
          <p:cNvPr id="2" name="TextBox 1">
            <a:extLst>
              <a:ext uri="{FF2B5EF4-FFF2-40B4-BE49-F238E27FC236}">
                <a16:creationId xmlns:a16="http://schemas.microsoft.com/office/drawing/2014/main" id="{219EEB05-98F2-BDF2-1138-7541B868F3FD}"/>
              </a:ext>
            </a:extLst>
          </p:cNvPr>
          <p:cNvSpPr txBox="1"/>
          <p:nvPr/>
        </p:nvSpPr>
        <p:spPr>
          <a:xfrm>
            <a:off x="340233" y="6139077"/>
            <a:ext cx="11511534" cy="369332"/>
          </a:xfrm>
          <a:prstGeom prst="rect">
            <a:avLst/>
          </a:prstGeom>
          <a:noFill/>
        </p:spPr>
        <p:txBody>
          <a:bodyPr wrap="square" rtlCol="0">
            <a:spAutoFit/>
          </a:bodyPr>
          <a:lstStyle/>
          <a:p>
            <a:r>
              <a:rPr lang="en-US" b="1" dirty="0">
                <a:solidFill>
                  <a:srgbClr val="94111C"/>
                </a:solidFill>
              </a:rPr>
              <a:t>tbynum@v-bcc.com  | 262.798.7640 | LinkedIn: https://www.linkedin.com/in/tonyalbynum/ </a:t>
            </a:r>
          </a:p>
        </p:txBody>
      </p:sp>
      <p:sp>
        <p:nvSpPr>
          <p:cNvPr id="3" name="Rectangle: Rounded Corners 2">
            <a:extLst>
              <a:ext uri="{FF2B5EF4-FFF2-40B4-BE49-F238E27FC236}">
                <a16:creationId xmlns:a16="http://schemas.microsoft.com/office/drawing/2014/main" id="{A5629B46-0532-1A6A-8DA6-F44489EA8B07}"/>
              </a:ext>
            </a:extLst>
          </p:cNvPr>
          <p:cNvSpPr/>
          <p:nvPr/>
        </p:nvSpPr>
        <p:spPr>
          <a:xfrm>
            <a:off x="4805692" y="1072348"/>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2400" b="1" dirty="0">
                <a:solidFill>
                  <a:schemeClr val="bg1"/>
                </a:solidFill>
              </a:rPr>
              <a:t>Certifications</a:t>
            </a:r>
          </a:p>
          <a:p>
            <a:endParaRPr lang="en-US" sz="1600" b="1" dirty="0">
              <a:solidFill>
                <a:schemeClr val="bg1"/>
              </a:solidFill>
            </a:endParaRPr>
          </a:p>
          <a:p>
            <a:pPr marL="285750" indent="-285750">
              <a:buFont typeface="Wingdings" panose="05000000000000000000" pitchFamily="2" charset="2"/>
              <a:buChar char="ü"/>
            </a:pPr>
            <a:r>
              <a:rPr lang="fr-FR" sz="1600" b="1" dirty="0">
                <a:solidFill>
                  <a:schemeClr val="tx1"/>
                </a:solidFill>
              </a:rPr>
              <a:t>Sage 100 Technical Consultant</a:t>
            </a:r>
          </a:p>
          <a:p>
            <a:pPr marL="285750" indent="-285750">
              <a:buFont typeface="Wingdings" panose="05000000000000000000" pitchFamily="2" charset="2"/>
              <a:buChar char="ü"/>
            </a:pPr>
            <a:r>
              <a:rPr lang="fr-FR" sz="1600" b="1" dirty="0">
                <a:solidFill>
                  <a:schemeClr val="tx1"/>
                </a:solidFill>
              </a:rPr>
              <a:t>Sage </a:t>
            </a:r>
            <a:r>
              <a:rPr lang="fr-FR" sz="1600" b="1">
                <a:solidFill>
                  <a:schemeClr val="tx1"/>
                </a:solidFill>
              </a:rPr>
              <a:t>100 Financials </a:t>
            </a:r>
            <a:r>
              <a:rPr lang="fr-FR" sz="1600" b="1" dirty="0">
                <a:solidFill>
                  <a:schemeClr val="tx1"/>
                </a:solidFill>
              </a:rPr>
              <a:t>and Distribution </a:t>
            </a:r>
          </a:p>
          <a:p>
            <a:r>
              <a:rPr lang="en-US" dirty="0">
                <a:solidFill>
                  <a:schemeClr val="tx1"/>
                </a:solidFill>
              </a:rPr>
              <a:t>	</a:t>
            </a:r>
          </a:p>
        </p:txBody>
      </p:sp>
    </p:spTree>
    <p:extLst>
      <p:ext uri="{BB962C8B-B14F-4D97-AF65-F5344CB8AC3E}">
        <p14:creationId xmlns:p14="http://schemas.microsoft.com/office/powerpoint/2010/main" val="295255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2000">
              <a:srgbClr val="35848E"/>
            </a:gs>
            <a:gs pos="100000">
              <a:schemeClr val="bg1"/>
            </a:gs>
          </a:gsLst>
          <a:lin ang="5400000" scaled="1"/>
        </a:gradFill>
        <a:effectLst/>
      </p:bgPr>
    </p:bg>
    <p:spTree>
      <p:nvGrpSpPr>
        <p:cNvPr id="1" name="">
          <a:extLst>
            <a:ext uri="{FF2B5EF4-FFF2-40B4-BE49-F238E27FC236}">
              <a16:creationId xmlns:a16="http://schemas.microsoft.com/office/drawing/2014/main" id="{CFC320EB-D67A-46E1-61D3-03471AD14073}"/>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257390E-3CAB-6D0F-3E20-4660CB811C36}"/>
              </a:ext>
            </a:extLst>
          </p:cNvPr>
          <p:cNvSpPr>
            <a:spLocks noGrp="1"/>
          </p:cNvSpPr>
          <p:nvPr>
            <p:ph type="title"/>
          </p:nvPr>
        </p:nvSpPr>
        <p:spPr>
          <a:xfrm>
            <a:off x="375666" y="-145936"/>
            <a:ext cx="11581872" cy="964016"/>
          </a:xfrm>
        </p:spPr>
        <p:txBody>
          <a:bodyPr anchor="b">
            <a:noAutofit/>
          </a:bodyPr>
          <a:lstStyle/>
          <a:p>
            <a:pPr>
              <a:lnSpc>
                <a:spcPct val="100000"/>
              </a:lnSpc>
            </a:pPr>
            <a:r>
              <a:rPr lang="en-US" b="0">
                <a:solidFill>
                  <a:schemeClr val="bg1"/>
                </a:solidFill>
                <a:latin typeface="+mn-lt"/>
              </a:rPr>
              <a:t>Kelly Bergmann | Practice Operations Manager</a:t>
            </a:r>
          </a:p>
        </p:txBody>
      </p:sp>
      <p:pic>
        <p:nvPicPr>
          <p:cNvPr id="21" name="Picture Placeholder 20">
            <a:extLst>
              <a:ext uri="{FF2B5EF4-FFF2-40B4-BE49-F238E27FC236}">
                <a16:creationId xmlns:a16="http://schemas.microsoft.com/office/drawing/2014/main" id="{55690C7F-19E2-1238-A3D7-581F8BFCED11}"/>
              </a:ext>
            </a:extLst>
          </p:cNvPr>
          <p:cNvPicPr>
            <a:picLocks noGrp="1" noChangeAspect="1"/>
          </p:cNvPicPr>
          <p:nvPr>
            <p:ph type="pic" sz="quarter" idx="10"/>
          </p:nvPr>
        </p:nvPicPr>
        <p:blipFill rotWithShape="1">
          <a:blip r:embed="rId3"/>
          <a:srcRect l="26713" r="5238"/>
          <a:stretch/>
        </p:blipFill>
        <p:spPr>
          <a:xfrm>
            <a:off x="375666" y="968292"/>
            <a:ext cx="2834640" cy="2603537"/>
          </a:xfrm>
          <a:noFill/>
        </p:spPr>
      </p:pic>
      <p:sp>
        <p:nvSpPr>
          <p:cNvPr id="16" name="Text Placeholder 15">
            <a:extLst>
              <a:ext uri="{FF2B5EF4-FFF2-40B4-BE49-F238E27FC236}">
                <a16:creationId xmlns:a16="http://schemas.microsoft.com/office/drawing/2014/main" id="{0D48D935-6DA1-AD6C-992C-00ECC1E26109}"/>
              </a:ext>
            </a:extLst>
          </p:cNvPr>
          <p:cNvSpPr>
            <a:spLocks noGrp="1"/>
          </p:cNvSpPr>
          <p:nvPr>
            <p:ph type="body" sz="quarter" idx="15"/>
          </p:nvPr>
        </p:nvSpPr>
        <p:spPr>
          <a:xfrm>
            <a:off x="375666" y="3722041"/>
            <a:ext cx="11417087" cy="2534600"/>
          </a:xfrm>
          <a:noFill/>
        </p:spPr>
        <p:txBody>
          <a:bodyPr>
            <a:noAutofit/>
          </a:bodyPr>
          <a:lstStyle/>
          <a:p>
            <a:pPr marL="0" indent="0">
              <a:spcBef>
                <a:spcPts val="0"/>
              </a:spcBef>
              <a:buNone/>
            </a:pPr>
            <a:r>
              <a:rPr lang="en-US"/>
              <a:t>Kelly joined the VBCC team in 2016 with over fifteen years of customer service and sales support experience as well as being an end user of Sage 100 and Sage CRM. As the Practice Operations Manager, Kelly works closely with clients to ensure they are receiving the best level of support while maintaining close relationships with our business partners and vendors to make certain we can offer our clients the best solutions to meet their needs. In addition, Kelly manages maintenance, billing, team management, vendor quotes and demos and various marketing campaigns, all while assisting the team with various administrative duties. Kelly is a true multi-tasker and keeps our team on track.</a:t>
            </a:r>
          </a:p>
          <a:p>
            <a:pPr marL="0" indent="0">
              <a:spcBef>
                <a:spcPts val="0"/>
              </a:spcBef>
              <a:buNone/>
            </a:pPr>
            <a:endParaRPr lang="en-US"/>
          </a:p>
          <a:p>
            <a:pPr marL="0" indent="0">
              <a:spcBef>
                <a:spcPts val="0"/>
              </a:spcBef>
              <a:buNone/>
            </a:pPr>
            <a:r>
              <a:rPr lang="en-US"/>
              <a:t>Kelly's experience and multiple responsibilities for both client satisfaction and internal needs make her a huge asset to the team. In addition to her daily responsibilities, she coordinates VBCC’s annual user conference and is a large contributor to the team's business planning and management committees. </a:t>
            </a:r>
          </a:p>
        </p:txBody>
      </p:sp>
      <p:sp>
        <p:nvSpPr>
          <p:cNvPr id="2" name="TextBox 1">
            <a:extLst>
              <a:ext uri="{FF2B5EF4-FFF2-40B4-BE49-F238E27FC236}">
                <a16:creationId xmlns:a16="http://schemas.microsoft.com/office/drawing/2014/main" id="{82973B8D-E66A-4841-A95F-CD703E1A37B6}"/>
              </a:ext>
            </a:extLst>
          </p:cNvPr>
          <p:cNvSpPr txBox="1"/>
          <p:nvPr/>
        </p:nvSpPr>
        <p:spPr>
          <a:xfrm>
            <a:off x="210880" y="6026062"/>
            <a:ext cx="11581872" cy="369332"/>
          </a:xfrm>
          <a:prstGeom prst="rect">
            <a:avLst/>
          </a:prstGeom>
          <a:noFill/>
        </p:spPr>
        <p:txBody>
          <a:bodyPr wrap="square" rtlCol="0">
            <a:spAutoFit/>
          </a:bodyPr>
          <a:lstStyle/>
          <a:p>
            <a:r>
              <a:rPr lang="en-US" b="1">
                <a:solidFill>
                  <a:srgbClr val="94111C"/>
                </a:solidFill>
              </a:rPr>
              <a:t>kbergmann@v-bcc.com | 262.798.7628 | LinkedIn: https://www.linkedin.com/in/kelly-bergmann-312a6263/</a:t>
            </a:r>
          </a:p>
        </p:txBody>
      </p:sp>
      <p:sp>
        <p:nvSpPr>
          <p:cNvPr id="3" name="Rectangle: Rounded Corners 2">
            <a:extLst>
              <a:ext uri="{FF2B5EF4-FFF2-40B4-BE49-F238E27FC236}">
                <a16:creationId xmlns:a16="http://schemas.microsoft.com/office/drawing/2014/main" id="{33AC271D-C6A8-F6A4-2DBC-060EF95CABC1}"/>
              </a:ext>
            </a:extLst>
          </p:cNvPr>
          <p:cNvSpPr/>
          <p:nvPr/>
        </p:nvSpPr>
        <p:spPr>
          <a:xfrm>
            <a:off x="4805692" y="1074539"/>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a:solidFill>
                  <a:schemeClr val="tx1"/>
                </a:solidFill>
              </a:rPr>
              <a:t>	</a:t>
            </a:r>
          </a:p>
        </p:txBody>
      </p:sp>
      <p:sp>
        <p:nvSpPr>
          <p:cNvPr id="4" name="Rectangle: Rounded Corners 3">
            <a:extLst>
              <a:ext uri="{FF2B5EF4-FFF2-40B4-BE49-F238E27FC236}">
                <a16:creationId xmlns:a16="http://schemas.microsoft.com/office/drawing/2014/main" id="{3F7B043F-2120-C105-A0BD-A39D3DF4B426}"/>
              </a:ext>
            </a:extLst>
          </p:cNvPr>
          <p:cNvSpPr/>
          <p:nvPr/>
        </p:nvSpPr>
        <p:spPr>
          <a:xfrm>
            <a:off x="3500284" y="1074539"/>
            <a:ext cx="7796981" cy="22684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“Kelly is clearly the backbone of VBCC and has the most direct impact on our customers and our internal consultants . She keeps our organization running smoothly and our customers happy. She is an excellent communicator, listener and problem solver making it possible to keep a strong bond between both the front and back lines of VBCC. She is the sweet spot of our entire team!” – Dana Halpin</a:t>
            </a:r>
          </a:p>
          <a:p>
            <a:pPr algn="ctr"/>
            <a:endParaRPr lang="en-US" sz="1400"/>
          </a:p>
          <a:p>
            <a:pPr algn="ctr"/>
            <a:r>
              <a:rPr lang="en-US" sz="1400"/>
              <a:t>“Kelly is certifiably the best professional service support person you can get! She is very knowledgeable about our customers, as well as our teams’ needs. She offers a variety of support services that keeps the VBCC Team on top.” – Ken Knight</a:t>
            </a:r>
          </a:p>
          <a:p>
            <a:pPr algn="ctr"/>
            <a:endParaRPr lang="en-US" sz="1400"/>
          </a:p>
        </p:txBody>
      </p:sp>
    </p:spTree>
    <p:extLst>
      <p:ext uri="{BB962C8B-B14F-4D97-AF65-F5344CB8AC3E}">
        <p14:creationId xmlns:p14="http://schemas.microsoft.com/office/powerpoint/2010/main" val="1746441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2000">
              <a:srgbClr val="35848E"/>
            </a:gs>
            <a:gs pos="100000">
              <a:schemeClr val="bg1"/>
            </a:gs>
          </a:gsLst>
          <a:lin ang="5400000" scaled="1"/>
        </a:gradFill>
        <a:effectLst/>
      </p:bgPr>
    </p:bg>
    <p:spTree>
      <p:nvGrpSpPr>
        <p:cNvPr id="1" name="">
          <a:extLst>
            <a:ext uri="{FF2B5EF4-FFF2-40B4-BE49-F238E27FC236}">
              <a16:creationId xmlns:a16="http://schemas.microsoft.com/office/drawing/2014/main" id="{14905A17-E1A8-CD1A-19E1-25A7493D0D0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8FDF2DA9-2C74-CF46-0F31-52A0B7E01A8A}"/>
              </a:ext>
            </a:extLst>
          </p:cNvPr>
          <p:cNvSpPr>
            <a:spLocks noGrp="1"/>
          </p:cNvSpPr>
          <p:nvPr>
            <p:ph type="title"/>
          </p:nvPr>
        </p:nvSpPr>
        <p:spPr>
          <a:xfrm>
            <a:off x="375666" y="-145936"/>
            <a:ext cx="11581872" cy="964016"/>
          </a:xfrm>
        </p:spPr>
        <p:txBody>
          <a:bodyPr anchor="b">
            <a:noAutofit/>
          </a:bodyPr>
          <a:lstStyle/>
          <a:p>
            <a:pPr>
              <a:lnSpc>
                <a:spcPct val="100000"/>
              </a:lnSpc>
            </a:pPr>
            <a:br>
              <a:rPr lang="en-US" b="0">
                <a:solidFill>
                  <a:schemeClr val="bg1"/>
                </a:solidFill>
                <a:latin typeface="+mn-lt"/>
              </a:rPr>
            </a:br>
            <a:r>
              <a:rPr lang="en-US" b="0">
                <a:solidFill>
                  <a:schemeClr val="bg1"/>
                </a:solidFill>
                <a:latin typeface="+mn-lt"/>
              </a:rPr>
              <a:t>Jenny Davis | Support Specialist</a:t>
            </a:r>
          </a:p>
        </p:txBody>
      </p:sp>
      <p:pic>
        <p:nvPicPr>
          <p:cNvPr id="21" name="Picture Placeholder 20">
            <a:extLst>
              <a:ext uri="{FF2B5EF4-FFF2-40B4-BE49-F238E27FC236}">
                <a16:creationId xmlns:a16="http://schemas.microsoft.com/office/drawing/2014/main" id="{00C16D4C-B88E-C4F9-302E-A94ABDD951A2}"/>
              </a:ext>
            </a:extLst>
          </p:cNvPr>
          <p:cNvPicPr>
            <a:picLocks noGrp="1"/>
          </p:cNvPicPr>
          <p:nvPr>
            <p:ph type="pic" sz="quarter" idx="10"/>
          </p:nvPr>
        </p:nvPicPr>
        <p:blipFill>
          <a:blip r:embed="rId3"/>
          <a:srcRect t="4085" b="4085"/>
          <a:stretch/>
        </p:blipFill>
        <p:spPr>
          <a:xfrm>
            <a:off x="375666" y="907228"/>
            <a:ext cx="2834640" cy="2603049"/>
          </a:xfrm>
          <a:noFill/>
        </p:spPr>
      </p:pic>
      <p:sp>
        <p:nvSpPr>
          <p:cNvPr id="16" name="Text Placeholder 15">
            <a:extLst>
              <a:ext uri="{FF2B5EF4-FFF2-40B4-BE49-F238E27FC236}">
                <a16:creationId xmlns:a16="http://schemas.microsoft.com/office/drawing/2014/main" id="{B58CC3FC-80BD-3DBD-53ED-FF877A967CB7}"/>
              </a:ext>
            </a:extLst>
          </p:cNvPr>
          <p:cNvSpPr>
            <a:spLocks noGrp="1"/>
          </p:cNvSpPr>
          <p:nvPr>
            <p:ph type="body" sz="quarter" idx="15"/>
          </p:nvPr>
        </p:nvSpPr>
        <p:spPr>
          <a:xfrm>
            <a:off x="375666" y="3722041"/>
            <a:ext cx="11417087" cy="2534600"/>
          </a:xfrm>
          <a:noFill/>
        </p:spPr>
        <p:txBody>
          <a:bodyPr>
            <a:noAutofit/>
          </a:bodyPr>
          <a:lstStyle/>
          <a:p>
            <a:pPr marL="0" indent="0">
              <a:spcBef>
                <a:spcPts val="0"/>
              </a:spcBef>
              <a:buNone/>
            </a:pPr>
            <a:r>
              <a:rPr lang="en-US"/>
              <a:t>Jenny Davis joined VBCC in 2026. She brings more than ten years of administrative and operations experience supporting consulting and service-based teams, with a strong emphasis on organization, accuracy, and reliable client support.</a:t>
            </a:r>
          </a:p>
          <a:p>
            <a:pPr marL="0" indent="0">
              <a:spcBef>
                <a:spcPts val="0"/>
              </a:spcBef>
              <a:buNone/>
            </a:pPr>
            <a:endParaRPr lang="en-US"/>
          </a:p>
          <a:p>
            <a:pPr marL="0" indent="0">
              <a:spcBef>
                <a:spcPts val="0"/>
              </a:spcBef>
              <a:buNone/>
            </a:pPr>
            <a:r>
              <a:rPr lang="en-US"/>
              <a:t>In her role, Jenny supports day-to-day operations by managing data accuracy within CRM systems, coordinating workflows, and assisting with billing and financial processes. She works closely with team members, vendors, and stakeholders to ensure information is accurate, deadlines are met, and communication remains clear and professional. Her attention to detail and proactive approach helps maintain consistency and efficiency across multiple responsibilities.</a:t>
            </a:r>
          </a:p>
          <a:p>
            <a:pPr marL="0" indent="0">
              <a:spcBef>
                <a:spcPts val="0"/>
              </a:spcBef>
              <a:buNone/>
            </a:pPr>
            <a:endParaRPr lang="en-US"/>
          </a:p>
          <a:p>
            <a:pPr marL="0" indent="0">
              <a:spcBef>
                <a:spcPts val="0"/>
              </a:spcBef>
              <a:buNone/>
            </a:pPr>
            <a:r>
              <a:rPr lang="en-US"/>
              <a:t>Jenny’s collaborative mindset and proactive problem-solving skills make her a trusted resource for keeping operations running smoothly and supporting organizational success.</a:t>
            </a:r>
          </a:p>
          <a:p>
            <a:pPr marL="0" indent="0">
              <a:spcBef>
                <a:spcPts val="0"/>
              </a:spcBef>
              <a:buNone/>
            </a:pPr>
            <a:endParaRPr lang="en-US"/>
          </a:p>
        </p:txBody>
      </p:sp>
      <p:sp>
        <p:nvSpPr>
          <p:cNvPr id="2" name="TextBox 1">
            <a:extLst>
              <a:ext uri="{FF2B5EF4-FFF2-40B4-BE49-F238E27FC236}">
                <a16:creationId xmlns:a16="http://schemas.microsoft.com/office/drawing/2014/main" id="{5D6587B0-7C9B-C4B6-FE9E-A4D94DB1FB31}"/>
              </a:ext>
            </a:extLst>
          </p:cNvPr>
          <p:cNvSpPr txBox="1"/>
          <p:nvPr/>
        </p:nvSpPr>
        <p:spPr>
          <a:xfrm>
            <a:off x="210880" y="6026062"/>
            <a:ext cx="11581872" cy="369332"/>
          </a:xfrm>
          <a:prstGeom prst="rect">
            <a:avLst/>
          </a:prstGeom>
          <a:noFill/>
        </p:spPr>
        <p:txBody>
          <a:bodyPr wrap="square" rtlCol="0">
            <a:spAutoFit/>
          </a:bodyPr>
          <a:lstStyle/>
          <a:p>
            <a:pPr algn="ctr"/>
            <a:r>
              <a:rPr lang="en-US" b="1">
                <a:solidFill>
                  <a:srgbClr val="94111C"/>
                </a:solidFill>
              </a:rPr>
              <a:t>jdavis@v-bcc.com | 262.798.7673 | LinkedIn: </a:t>
            </a:r>
            <a:r>
              <a:rPr lang="en-US" b="1">
                <a:solidFill>
                  <a:srgbClr val="94111C"/>
                </a:solidFill>
                <a:hlinkClick r:id="rId4">
                  <a:extLst>
                    <a:ext uri="{A12FA001-AC4F-418D-AE19-62706E023703}">
                      <ahyp:hlinkClr xmlns:ahyp="http://schemas.microsoft.com/office/drawing/2018/hyperlinkcolor" val="tx"/>
                    </a:ext>
                  </a:extLst>
                </a:hlinkClick>
              </a:rPr>
              <a:t>https://www.linkedin.com/in/jennyedavis</a:t>
            </a:r>
            <a:r>
              <a:rPr lang="en-US" b="1">
                <a:solidFill>
                  <a:srgbClr val="94111C"/>
                </a:solidFill>
              </a:rPr>
              <a:t> </a:t>
            </a:r>
          </a:p>
        </p:txBody>
      </p:sp>
      <p:sp>
        <p:nvSpPr>
          <p:cNvPr id="3" name="Rectangle: Rounded Corners 2">
            <a:extLst>
              <a:ext uri="{FF2B5EF4-FFF2-40B4-BE49-F238E27FC236}">
                <a16:creationId xmlns:a16="http://schemas.microsoft.com/office/drawing/2014/main" id="{E5B2226B-CD37-E688-8693-7C7DA2F5197F}"/>
              </a:ext>
            </a:extLst>
          </p:cNvPr>
          <p:cNvSpPr/>
          <p:nvPr/>
        </p:nvSpPr>
        <p:spPr>
          <a:xfrm>
            <a:off x="4805692" y="1074539"/>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a:solidFill>
                  <a:schemeClr val="tx1"/>
                </a:solidFill>
              </a:rPr>
              <a:t>	</a:t>
            </a:r>
          </a:p>
        </p:txBody>
      </p:sp>
      <p:sp>
        <p:nvSpPr>
          <p:cNvPr id="4" name="Rectangle: Rounded Corners 3">
            <a:extLst>
              <a:ext uri="{FF2B5EF4-FFF2-40B4-BE49-F238E27FC236}">
                <a16:creationId xmlns:a16="http://schemas.microsoft.com/office/drawing/2014/main" id="{7F4BF131-9950-469A-5123-869429193D22}"/>
              </a:ext>
            </a:extLst>
          </p:cNvPr>
          <p:cNvSpPr/>
          <p:nvPr/>
        </p:nvSpPr>
        <p:spPr>
          <a:xfrm>
            <a:off x="3500284" y="1074539"/>
            <a:ext cx="7796981" cy="22684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“Jenny is exceptionally detail‑oriented and dependable. She consistently keeps operations organized and accurate while providing thoughtful, professional support to both internal teams and clients.” – Kellie Kaufman</a:t>
            </a:r>
          </a:p>
          <a:p>
            <a:pPr algn="ctr"/>
            <a:endParaRPr lang="en-US" sz="1400"/>
          </a:p>
          <a:p>
            <a:pPr algn="ctr"/>
            <a:r>
              <a:rPr lang="en-US" sz="1400"/>
              <a:t>“Jenny’s ability to manage multiple priorities with accuracy and a positive, service‑focused attitude makes her an invaluable support resource. She brings consistency, reliability, and clarity to every task she handles.” – Justin Teague</a:t>
            </a:r>
          </a:p>
        </p:txBody>
      </p:sp>
    </p:spTree>
    <p:extLst>
      <p:ext uri="{BB962C8B-B14F-4D97-AF65-F5344CB8AC3E}">
        <p14:creationId xmlns:p14="http://schemas.microsoft.com/office/powerpoint/2010/main" val="2458857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5848E"/>
        </a:solidFill>
        <a:effectLst/>
      </p:bgPr>
    </p:bg>
    <p:spTree>
      <p:nvGrpSpPr>
        <p:cNvPr id="1" name="">
          <a:extLst>
            <a:ext uri="{FF2B5EF4-FFF2-40B4-BE49-F238E27FC236}">
              <a16:creationId xmlns:a16="http://schemas.microsoft.com/office/drawing/2014/main" id="{60E75D4A-50EB-DF6D-555C-9554AA9A8A4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31F1932F-537D-2BF5-70C9-2FD653F138B0}"/>
              </a:ext>
            </a:extLst>
          </p:cNvPr>
          <p:cNvSpPr>
            <a:spLocks noGrp="1"/>
          </p:cNvSpPr>
          <p:nvPr>
            <p:ph type="title"/>
          </p:nvPr>
        </p:nvSpPr>
        <p:spPr>
          <a:xfrm>
            <a:off x="206741" y="-2661446"/>
            <a:ext cx="11581872" cy="2515510"/>
          </a:xfrm>
        </p:spPr>
        <p:txBody>
          <a:bodyPr anchor="b">
            <a:noAutofit/>
          </a:bodyPr>
          <a:lstStyle/>
          <a:p>
            <a:pPr>
              <a:lnSpc>
                <a:spcPct val="100000"/>
              </a:lnSpc>
            </a:pPr>
            <a:endParaRPr lang="en-US" b="0">
              <a:solidFill>
                <a:schemeClr val="bg1"/>
              </a:solidFill>
              <a:latin typeface="+mn-lt"/>
            </a:endParaRPr>
          </a:p>
        </p:txBody>
      </p:sp>
      <p:sp>
        <p:nvSpPr>
          <p:cNvPr id="16" name="Text Placeholder 15">
            <a:extLst>
              <a:ext uri="{FF2B5EF4-FFF2-40B4-BE49-F238E27FC236}">
                <a16:creationId xmlns:a16="http://schemas.microsoft.com/office/drawing/2014/main" id="{7097F008-BF28-5CC3-6DE6-30AB43F4CA5A}"/>
              </a:ext>
            </a:extLst>
          </p:cNvPr>
          <p:cNvSpPr>
            <a:spLocks noGrp="1"/>
          </p:cNvSpPr>
          <p:nvPr>
            <p:ph type="body" sz="quarter" idx="15"/>
          </p:nvPr>
        </p:nvSpPr>
        <p:spPr>
          <a:xfrm>
            <a:off x="375666" y="3722041"/>
            <a:ext cx="11417087" cy="2166123"/>
          </a:xfrm>
          <a:noFill/>
        </p:spPr>
        <p:txBody>
          <a:bodyPr>
            <a:noAutofit/>
          </a:bodyPr>
          <a:lstStyle/>
          <a:p>
            <a:pPr marL="0" indent="0" algn="ctr">
              <a:lnSpc>
                <a:spcPct val="150000"/>
              </a:lnSpc>
              <a:spcBef>
                <a:spcPts val="0"/>
              </a:spcBef>
              <a:buNone/>
            </a:pPr>
            <a:r>
              <a:rPr lang="en-US" sz="1800" b="1"/>
              <a:t>445 S. Moorland Road, Suite 400</a:t>
            </a:r>
          </a:p>
          <a:p>
            <a:pPr marL="0" indent="0" algn="ctr">
              <a:lnSpc>
                <a:spcPct val="150000"/>
              </a:lnSpc>
              <a:spcBef>
                <a:spcPts val="0"/>
              </a:spcBef>
              <a:buNone/>
            </a:pPr>
            <a:r>
              <a:rPr lang="en-US" sz="1800" b="1"/>
              <a:t>Brookfield, WI  53005</a:t>
            </a:r>
          </a:p>
          <a:p>
            <a:pPr marL="0" indent="0" algn="ctr">
              <a:lnSpc>
                <a:spcPct val="150000"/>
              </a:lnSpc>
              <a:spcBef>
                <a:spcPts val="0"/>
              </a:spcBef>
              <a:buNone/>
            </a:pPr>
            <a:r>
              <a:rPr lang="en-US" sz="1800" b="1"/>
              <a:t>262.797.0400</a:t>
            </a:r>
          </a:p>
          <a:p>
            <a:pPr marL="0" indent="0" algn="ctr">
              <a:lnSpc>
                <a:spcPct val="150000"/>
              </a:lnSpc>
              <a:spcBef>
                <a:spcPts val="0"/>
              </a:spcBef>
              <a:buNone/>
            </a:pPr>
            <a:r>
              <a:rPr lang="en-US" sz="1800" b="1">
                <a:solidFill>
                  <a:schemeClr val="accent5"/>
                </a:solidFill>
                <a:hlinkClick r:id="rId3">
                  <a:extLst>
                    <a:ext uri="{A12FA001-AC4F-418D-AE19-62706E023703}">
                      <ahyp:hlinkClr xmlns:ahyp="http://schemas.microsoft.com/office/drawing/2018/hyperlinkcolor" val="tx"/>
                    </a:ext>
                  </a:extLst>
                </a:hlinkClick>
              </a:rPr>
              <a:t>info@v-bcc.com</a:t>
            </a:r>
            <a:r>
              <a:rPr lang="en-US" sz="1800" b="1">
                <a:solidFill>
                  <a:schemeClr val="accent5"/>
                </a:solidFill>
              </a:rPr>
              <a:t> | </a:t>
            </a:r>
            <a:r>
              <a:rPr lang="en-US" sz="1800" b="1">
                <a:solidFill>
                  <a:schemeClr val="accent5"/>
                </a:solidFill>
                <a:hlinkClick r:id="rId4">
                  <a:extLst>
                    <a:ext uri="{A12FA001-AC4F-418D-AE19-62706E023703}">
                      <ahyp:hlinkClr xmlns:ahyp="http://schemas.microsoft.com/office/drawing/2018/hyperlinkcolor" val="tx"/>
                    </a:ext>
                  </a:extLst>
                </a:hlinkClick>
              </a:rPr>
              <a:t>www.v-bcc.com</a:t>
            </a:r>
            <a:r>
              <a:rPr lang="en-US" sz="1800" b="1">
                <a:solidFill>
                  <a:schemeClr val="accent5"/>
                </a:solidFill>
              </a:rPr>
              <a:t> </a:t>
            </a:r>
          </a:p>
        </p:txBody>
      </p:sp>
      <p:sp>
        <p:nvSpPr>
          <p:cNvPr id="3" name="Rectangle: Rounded Corners 2">
            <a:extLst>
              <a:ext uri="{FF2B5EF4-FFF2-40B4-BE49-F238E27FC236}">
                <a16:creationId xmlns:a16="http://schemas.microsoft.com/office/drawing/2014/main" id="{4B207537-CAD4-A777-A745-CDC47880BCFA}"/>
              </a:ext>
            </a:extLst>
          </p:cNvPr>
          <p:cNvSpPr/>
          <p:nvPr/>
        </p:nvSpPr>
        <p:spPr>
          <a:xfrm>
            <a:off x="4805692" y="1074539"/>
            <a:ext cx="5491701" cy="2359392"/>
          </a:xfrm>
          <a:prstGeom prst="round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a:solidFill>
                  <a:schemeClr val="tx1"/>
                </a:solidFill>
              </a:rPr>
              <a:t>	</a:t>
            </a:r>
          </a:p>
        </p:txBody>
      </p:sp>
      <p:pic>
        <p:nvPicPr>
          <p:cNvPr id="7" name="Picture 6">
            <a:extLst>
              <a:ext uri="{FF2B5EF4-FFF2-40B4-BE49-F238E27FC236}">
                <a16:creationId xmlns:a16="http://schemas.microsoft.com/office/drawing/2014/main" id="{57BCE323-DBF3-7E27-C444-79F29ABCFF73}"/>
              </a:ext>
            </a:extLst>
          </p:cNvPr>
          <p:cNvPicPr>
            <a:picLocks noChangeAspect="1"/>
          </p:cNvPicPr>
          <p:nvPr/>
        </p:nvPicPr>
        <p:blipFill>
          <a:blip r:embed="rId5"/>
          <a:srcRect/>
          <a:stretch/>
        </p:blipFill>
        <p:spPr>
          <a:xfrm>
            <a:off x="4400290" y="640637"/>
            <a:ext cx="3391419" cy="2560583"/>
          </a:xfrm>
          <a:prstGeom prst="rect">
            <a:avLst/>
          </a:prstGeom>
        </p:spPr>
      </p:pic>
    </p:spTree>
    <p:extLst>
      <p:ext uri="{BB962C8B-B14F-4D97-AF65-F5344CB8AC3E}">
        <p14:creationId xmlns:p14="http://schemas.microsoft.com/office/powerpoint/2010/main" val="3233609463"/>
      </p:ext>
    </p:extLst>
  </p:cSld>
  <p:clrMapOvr>
    <a:masterClrMapping/>
  </p:clrMapOvr>
</p:sld>
</file>

<file path=ppt/theme/theme1.xml><?xml version="1.0" encoding="utf-8"?>
<a:theme xmlns:a="http://schemas.openxmlformats.org/drawingml/2006/main" name="Office Theme">
  <a:themeElements>
    <a:clrScheme name="MSFT_ELT_Template01">
      <a:dk1>
        <a:srgbClr val="3F3F3F"/>
      </a:dk1>
      <a:lt1>
        <a:srgbClr val="FFFFFF"/>
      </a:lt1>
      <a:dk2>
        <a:srgbClr val="000000"/>
      </a:dk2>
      <a:lt2>
        <a:srgbClr val="A5A5A5"/>
      </a:lt2>
      <a:accent1>
        <a:srgbClr val="5DAAB0"/>
      </a:accent1>
      <a:accent2>
        <a:srgbClr val="DFE3E9"/>
      </a:accent2>
      <a:accent3>
        <a:srgbClr val="BBC3CD"/>
      </a:accent3>
      <a:accent4>
        <a:srgbClr val="484848"/>
      </a:accent4>
      <a:accent5>
        <a:srgbClr val="1F1F26"/>
      </a:accent5>
      <a:accent6>
        <a:srgbClr val="F2CAA2"/>
      </a:accent6>
      <a:hlink>
        <a:srgbClr val="00194C"/>
      </a:hlink>
      <a:folHlink>
        <a:srgbClr val="954F72"/>
      </a:folHlink>
    </a:clrScheme>
    <a:fontScheme name="MSFT_ELT_Template01">
      <a:majorFont>
        <a:latin typeface="Constant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ICK TO ADD TITLE" id="{F1EBDCD4-0DFE-4BFC-B527-76D7C1C6466B}" vid="{B36D0821-FAFD-4A44-B0A3-9261322768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Classic clean sophisticated presentation</Template>
  <TotalTime>268</TotalTime>
  <Words>2166</Words>
  <Application>Microsoft Office PowerPoint</Application>
  <PresentationFormat>Widescreen</PresentationFormat>
  <Paragraphs>151</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Constantia</vt:lpstr>
      <vt:lpstr>Wingdings</vt:lpstr>
      <vt:lpstr>Office Theme</vt:lpstr>
      <vt:lpstr>PowerPoint Presentation</vt:lpstr>
      <vt:lpstr>Joseph Jenders, CPA | Managing Director</vt:lpstr>
      <vt:lpstr>Kellie Kaufman | Sage 100 Senior Solutions Consultant</vt:lpstr>
      <vt:lpstr>Dana Halpin | Sage 100 Senior Solutions Consultant</vt:lpstr>
      <vt:lpstr>Lisa Dion | Sage 100 Senior Solutions Consultant</vt:lpstr>
      <vt:lpstr>Justin Teague | Sage 100 Senior Solutions Consultant</vt:lpstr>
      <vt:lpstr>Ken Knight | Sage 100 Senior Solutions Consultant</vt:lpstr>
      <vt:lpstr>Tonya Bynum | Sage 100 Solutions Consultant</vt:lpstr>
      <vt:lpstr>Kelly Bergmann | Practice Operations Manager</vt:lpstr>
      <vt:lpstr> Jenny Davis | Support Specialist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Vrakas/Blum Computer Consulting, LLC</dc:title>
  <dc:creator>Kelly Bergmann</dc:creator>
  <cp:lastModifiedBy>Kelly Bergmann</cp:lastModifiedBy>
  <cp:revision>1</cp:revision>
  <cp:lastPrinted>2025-01-09T17:43:12Z</cp:lastPrinted>
  <dcterms:created xsi:type="dcterms:W3CDTF">2023-09-11T18:01:53Z</dcterms:created>
  <dcterms:modified xsi:type="dcterms:W3CDTF">2026-09-17T12:40:42Z</dcterms:modified>
</cp:coreProperties>
</file>